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0" r:id="rId3"/>
    <p:sldId id="258" r:id="rId4"/>
    <p:sldId id="312" r:id="rId5"/>
    <p:sldId id="260" r:id="rId6"/>
    <p:sldId id="259" r:id="rId7"/>
    <p:sldId id="261" r:id="rId8"/>
    <p:sldId id="262" r:id="rId9"/>
    <p:sldId id="263" r:id="rId10"/>
    <p:sldId id="265" r:id="rId11"/>
    <p:sldId id="267" r:id="rId12"/>
    <p:sldId id="268" r:id="rId13"/>
    <p:sldId id="269" r:id="rId14"/>
    <p:sldId id="266" r:id="rId15"/>
    <p:sldId id="271" r:id="rId16"/>
    <p:sldId id="272" r:id="rId17"/>
    <p:sldId id="273" r:id="rId18"/>
    <p:sldId id="274" r:id="rId19"/>
    <p:sldId id="275" r:id="rId20"/>
    <p:sldId id="264" r:id="rId21"/>
    <p:sldId id="276" r:id="rId22"/>
    <p:sldId id="303" r:id="rId23"/>
    <p:sldId id="307" r:id="rId24"/>
    <p:sldId id="308" r:id="rId25"/>
    <p:sldId id="309" r:id="rId26"/>
    <p:sldId id="310" r:id="rId27"/>
    <p:sldId id="31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11" userDrawn="1">
          <p15:clr>
            <a:srgbClr val="A4A3A4"/>
          </p15:clr>
        </p15:guide>
        <p15:guide id="2" pos="37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CC"/>
    <a:srgbClr val="8827E0"/>
    <a:srgbClr val="A027E1"/>
    <a:srgbClr val="7326DE"/>
    <a:srgbClr val="5826DD"/>
    <a:srgbClr val="4826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88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822" y="96"/>
      </p:cViewPr>
      <p:guideLst>
        <p:guide orient="horz" pos="1911"/>
        <p:guide pos="37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01A3B-EBC5-309A-5833-6A3527A21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1AC1E-3426-B172-8689-36E1C2C50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0371A-B511-E7AF-82D3-2555528FE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EC455-84C5-0B35-85E4-114C57FB6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7C52D-F15C-C9F8-3335-E2F785D63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290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E4A95-1E34-B411-1124-761AFA6F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3FB203-13BE-1511-601C-7F13394B9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44ADA-4CBE-ACD8-8C3E-A6B0EB4ED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88AE9-AB64-D242-C797-3D57D7200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97950-8BA4-A729-69AB-2A9C33B2A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947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C0F03-ECF6-9EAD-7B6F-762EC4E8EB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05B80-B287-1348-4AE5-E3185B09A4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DFEA5-C05E-EE04-79A5-B97CAA2D5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34E43-5162-4C3D-E0AA-5E98F5C8A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4C3D3-8F53-9E28-359C-CB021024E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3479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4E764-B4B6-B478-60C7-B09720C5D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C38D4-F354-496B-88C6-F64954991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37F03-F494-C075-4D7F-D70913AB0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D6BED7-4DD1-A4E3-0CBD-413FF997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CE9AF-E3DB-8414-8012-9B95248B2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1868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D14DC-0629-C9BA-9155-416D5779A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DC039-F1FD-26FE-0C22-C7ADBC2BB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80BFCB-EC10-CA84-A4F5-928014591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EBCA7-A6B9-EDC4-4B9B-0C8674607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21103-40FE-F4B2-8B0C-282A53171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9943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1E88E-D634-6D2E-C351-35847363F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6BFA6-F8A5-37CB-54A6-121149CEFD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9E679-2CE4-8457-AB14-556828553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A388F-9E62-8A02-083F-2AEC36FE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A602B-8164-9F55-8E03-DCF8A4A4F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CC63AA-D0D3-27E6-0592-0ADAA9BC0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6807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53B21-9D92-48CD-3458-A51BFDAB4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D448B5-876C-A96A-9284-67F311924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8AAE2C-A09B-D0D4-284B-7120FE2E8B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1D049C-A447-A694-9A5E-65A6985DE9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51C93C-1B4C-74D3-D3A9-28BEBB49C1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02345A-2B7D-D61E-8E73-4F3D5DF59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46AF72-04DC-8C73-7000-4103650C7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307D86-2DE0-FCBA-2E67-C847F48F3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749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C2076-C673-9D0E-5B06-94942C966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DEDDC2-4DF4-9836-7057-4326AF7DB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912BDD-2ACA-7B5C-8043-3A4BFD29D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AC3A1-27C5-409E-2820-D47168974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1675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7AB14A-5220-5F8C-ED07-7B911FD6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909533-2F26-8DB3-17FD-5A6F600F3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F9FB8-AA60-B620-5780-6DE1DC7F5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5438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05479-F708-0870-55C0-B70CC6D91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B96E1-2569-4F2E-6EC6-88F88F9ED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F094E3-7561-9664-5B49-78D71C0724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DAAA1E-98DF-9855-D0F6-F8ED020AE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D6F5D-C8F6-08B6-0A66-3E84D712E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98900-65E8-5774-8D81-B6E0711DC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539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6237D-27E1-71BC-5F77-9757340E9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B64786-A5CA-67A3-425C-6F53A9B008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A45C0D-643C-5D40-8297-7C3BE4BF88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032721-1BAC-E8D1-4F33-40FE2C607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EF651A-2FB5-C6F9-7314-0A7A564E4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2B75D-FA4C-37BE-1702-C0393D098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023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0D04F6-B412-9D09-7BB2-34587C8DE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4B7498-AA6E-1795-B6DC-EB4518ECA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54804-E6E6-FD29-5346-700ACCE298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75C4D-A8F9-4DD8-97E0-2A1461156B3C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77892-2BB5-7584-C3E0-48776C1DA2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7022E-4C6A-244B-9EF6-280874378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6111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lideegg.com/tips-and-tricks-powerpoint-templates" TargetMode="Externa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egg.com/tips-and-tricks-powerpoint-templates" TargetMode="External"/><Relationship Id="rId2" Type="http://schemas.openxmlformats.org/officeDocument/2006/relationships/hyperlink" Target="https://www.slideegg.com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slideegg.tawk.help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egg.com/tips-and-tricks-powerpoint-templates" TargetMode="External"/><Relationship Id="rId2" Type="http://schemas.openxmlformats.org/officeDocument/2006/relationships/hyperlink" Target="https://www.slideegg.com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slideegg.tawk.help/" TargetMode="Externa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hyperlink" Target="https://www.slideegg.com/redesign" TargetMode="External"/><Relationship Id="rId3" Type="http://schemas.openxmlformats.org/officeDocument/2006/relationships/hyperlink" Target="https://www.facebook.com/SlideEgg" TargetMode="External"/><Relationship Id="rId7" Type="http://schemas.openxmlformats.org/officeDocument/2006/relationships/hyperlink" Target="https://www.youtube.com/channel/UCKevbriFTbpu-nd4NBafPEg" TargetMode="External"/><Relationship Id="rId12" Type="http://schemas.openxmlformats.org/officeDocument/2006/relationships/image" Target="../media/image20.png"/><Relationship Id="rId2" Type="http://schemas.openxmlformats.org/officeDocument/2006/relationships/hyperlink" Target="http://www.slideegg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hyperlink" Target="https://www.instagram.com/slide_egg/" TargetMode="External"/><Relationship Id="rId5" Type="http://schemas.openxmlformats.org/officeDocument/2006/relationships/hyperlink" Target="https://www.instagram.com/egg_slide/" TargetMode="External"/><Relationship Id="rId10" Type="http://schemas.openxmlformats.org/officeDocument/2006/relationships/image" Target="../media/image19.png"/><Relationship Id="rId4" Type="http://schemas.openxmlformats.org/officeDocument/2006/relationships/image" Target="../media/image16.png"/><Relationship Id="rId9" Type="http://schemas.openxmlformats.org/officeDocument/2006/relationships/hyperlink" Target="https://twitter.com/egg_slid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469FD0E-7B6B-F226-77D8-0FACE13151BD}"/>
              </a:ext>
            </a:extLst>
          </p:cNvPr>
          <p:cNvSpPr/>
          <p:nvPr/>
        </p:nvSpPr>
        <p:spPr>
          <a:xfrm>
            <a:off x="6981185" y="4980844"/>
            <a:ext cx="2302344" cy="1877561"/>
          </a:xfrm>
          <a:custGeom>
            <a:avLst/>
            <a:gdLst>
              <a:gd name="connsiteX0" fmla="*/ 2302237 w 2302344"/>
              <a:gd name="connsiteY0" fmla="*/ 1877453 h 1877561"/>
              <a:gd name="connsiteX1" fmla="*/ 1454758 w 2302344"/>
              <a:gd name="connsiteY1" fmla="*/ 1877453 h 1877561"/>
              <a:gd name="connsiteX2" fmla="*/ 47530 w 2302344"/>
              <a:gd name="connsiteY2" fmla="*/ 471310 h 1877561"/>
              <a:gd name="connsiteX3" fmla="*/ 40485 w 2302344"/>
              <a:gd name="connsiteY3" fmla="*/ 248874 h 1877561"/>
              <a:gd name="connsiteX4" fmla="*/ 47530 w 2302344"/>
              <a:gd name="connsiteY4" fmla="*/ 241287 h 1877561"/>
              <a:gd name="connsiteX5" fmla="*/ 241247 w 2302344"/>
              <a:gd name="connsiteY5" fmla="*/ 47569 h 1877561"/>
              <a:gd name="connsiteX6" fmla="*/ 471134 w 2302344"/>
              <a:gd name="connsiteY6" fmla="*/ 47435 h 1877561"/>
              <a:gd name="connsiteX7" fmla="*/ 471270 w 2302344"/>
              <a:gd name="connsiteY7" fmla="*/ 47569 h 1877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02344" h="1877561">
                <a:moveTo>
                  <a:pt x="2302237" y="1877453"/>
                </a:moveTo>
                <a:lnTo>
                  <a:pt x="1454758" y="1877453"/>
                </a:lnTo>
                <a:lnTo>
                  <a:pt x="47530" y="471310"/>
                </a:lnTo>
                <a:cubicBezTo>
                  <a:pt x="-13159" y="410647"/>
                  <a:pt x="-16248" y="313247"/>
                  <a:pt x="40485" y="248874"/>
                </a:cubicBezTo>
                <a:lnTo>
                  <a:pt x="47530" y="241287"/>
                </a:lnTo>
                <a:lnTo>
                  <a:pt x="241247" y="47569"/>
                </a:lnTo>
                <a:cubicBezTo>
                  <a:pt x="304700" y="-15937"/>
                  <a:pt x="407627" y="-16018"/>
                  <a:pt x="471134" y="47435"/>
                </a:cubicBezTo>
                <a:cubicBezTo>
                  <a:pt x="471188" y="47488"/>
                  <a:pt x="471216" y="47516"/>
                  <a:pt x="471270" y="47569"/>
                </a:cubicBezTo>
                <a:close/>
              </a:path>
            </a:pathLst>
          </a:custGeom>
          <a:solidFill>
            <a:srgbClr val="A4A4A4">
              <a:alpha val="14000"/>
            </a:srgbClr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ED0C4BF-DD34-80D0-6B49-B45716292631}"/>
              </a:ext>
            </a:extLst>
          </p:cNvPr>
          <p:cNvSpPr/>
          <p:nvPr/>
        </p:nvSpPr>
        <p:spPr>
          <a:xfrm>
            <a:off x="7018297" y="4689516"/>
            <a:ext cx="2746952" cy="2168888"/>
          </a:xfrm>
          <a:custGeom>
            <a:avLst/>
            <a:gdLst>
              <a:gd name="connsiteX0" fmla="*/ 2746845 w 2746952"/>
              <a:gd name="connsiteY0" fmla="*/ 2168781 h 2168888"/>
              <a:gd name="connsiteX1" fmla="*/ 1591044 w 2746952"/>
              <a:gd name="connsiteY1" fmla="*/ 2168781 h 2168888"/>
              <a:gd name="connsiteX2" fmla="*/ 54581 w 2746952"/>
              <a:gd name="connsiteY2" fmla="*/ 632319 h 2168888"/>
              <a:gd name="connsiteX3" fmla="*/ 3917 w 2746952"/>
              <a:gd name="connsiteY3" fmla="*/ 539930 h 2168888"/>
              <a:gd name="connsiteX4" fmla="*/ 54581 w 2746952"/>
              <a:gd name="connsiteY4" fmla="*/ 370055 h 2168888"/>
              <a:gd name="connsiteX5" fmla="*/ 370489 w 2746952"/>
              <a:gd name="connsiteY5" fmla="*/ 54147 h 2168888"/>
              <a:gd name="connsiteX6" fmla="*/ 632753 w 2746952"/>
              <a:gd name="connsiteY6" fmla="*/ 54147 h 2168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46952" h="2168888">
                <a:moveTo>
                  <a:pt x="2746845" y="2168781"/>
                </a:moveTo>
                <a:lnTo>
                  <a:pt x="1591044" y="2168781"/>
                </a:lnTo>
                <a:lnTo>
                  <a:pt x="54581" y="632319"/>
                </a:lnTo>
                <a:cubicBezTo>
                  <a:pt x="28815" y="607311"/>
                  <a:pt x="11150" y="575097"/>
                  <a:pt x="3917" y="539930"/>
                </a:cubicBezTo>
                <a:cubicBezTo>
                  <a:pt x="-9116" y="478374"/>
                  <a:pt x="9958" y="414407"/>
                  <a:pt x="54581" y="370055"/>
                </a:cubicBezTo>
                <a:lnTo>
                  <a:pt x="370489" y="54147"/>
                </a:lnTo>
                <a:cubicBezTo>
                  <a:pt x="442936" y="-18193"/>
                  <a:pt x="560305" y="-18193"/>
                  <a:pt x="632753" y="5414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32000">
                <a:schemeClr val="accent3"/>
              </a:gs>
              <a:gs pos="58000">
                <a:schemeClr val="accent4"/>
              </a:gs>
              <a:gs pos="82000">
                <a:schemeClr val="accent5"/>
              </a:gs>
              <a:gs pos="100000">
                <a:schemeClr val="accent6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96BAAF8-0116-869D-56AE-7BA3A22DA4A8}"/>
              </a:ext>
            </a:extLst>
          </p:cNvPr>
          <p:cNvSpPr/>
          <p:nvPr/>
        </p:nvSpPr>
        <p:spPr>
          <a:xfrm>
            <a:off x="5067008" y="-1083"/>
            <a:ext cx="1821741" cy="3992473"/>
          </a:xfrm>
          <a:custGeom>
            <a:avLst/>
            <a:gdLst>
              <a:gd name="connsiteX0" fmla="*/ 1821634 w 1821741"/>
              <a:gd name="connsiteY0" fmla="*/ 3980987 h 3992473"/>
              <a:gd name="connsiteX1" fmla="*/ 1810255 w 1821741"/>
              <a:gd name="connsiteY1" fmla="*/ 3992366 h 3992473"/>
              <a:gd name="connsiteX2" fmla="*/ 536869 w 1821741"/>
              <a:gd name="connsiteY2" fmla="*/ 2718979 h 3992473"/>
              <a:gd name="connsiteX3" fmla="*/ 536869 w 1821741"/>
              <a:gd name="connsiteY3" fmla="*/ 121270 h 3992473"/>
              <a:gd name="connsiteX4" fmla="*/ 657976 w 1821741"/>
              <a:gd name="connsiteY4" fmla="*/ -108 h 3992473"/>
              <a:gd name="connsiteX5" fmla="*/ 681005 w 1821741"/>
              <a:gd name="connsiteY5" fmla="*/ -108 h 3992473"/>
              <a:gd name="connsiteX6" fmla="*/ 548247 w 1821741"/>
              <a:gd name="connsiteY6" fmla="*/ 132650 h 3992473"/>
              <a:gd name="connsiteX7" fmla="*/ 548247 w 1821741"/>
              <a:gd name="connsiteY7" fmla="*/ 2706516 h 3992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1741" h="3992473">
                <a:moveTo>
                  <a:pt x="1821634" y="3980987"/>
                </a:moveTo>
                <a:lnTo>
                  <a:pt x="1810255" y="3992366"/>
                </a:lnTo>
                <a:lnTo>
                  <a:pt x="536869" y="2718979"/>
                </a:lnTo>
                <a:cubicBezTo>
                  <a:pt x="-179100" y="2001060"/>
                  <a:pt x="-179100" y="839189"/>
                  <a:pt x="536869" y="121270"/>
                </a:cubicBezTo>
                <a:lnTo>
                  <a:pt x="657976" y="-108"/>
                </a:lnTo>
                <a:lnTo>
                  <a:pt x="681005" y="-108"/>
                </a:lnTo>
                <a:lnTo>
                  <a:pt x="548247" y="132650"/>
                </a:lnTo>
                <a:cubicBezTo>
                  <a:pt x="-160948" y="844039"/>
                  <a:pt x="-160948" y="1995127"/>
                  <a:pt x="548247" y="270651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0000">
                <a:schemeClr val="accent1"/>
              </a:gs>
              <a:gs pos="100000">
                <a:schemeClr val="accent1"/>
              </a:gs>
            </a:gsLst>
            <a:lin ang="270000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3B049D5-7FE9-154E-ADBD-12645B4F4852}"/>
              </a:ext>
            </a:extLst>
          </p:cNvPr>
          <p:cNvSpPr/>
          <p:nvPr/>
        </p:nvSpPr>
        <p:spPr>
          <a:xfrm>
            <a:off x="5424403" y="0"/>
            <a:ext cx="6768408" cy="6858405"/>
          </a:xfrm>
          <a:custGeom>
            <a:avLst/>
            <a:gdLst>
              <a:gd name="connsiteX0" fmla="*/ 6768301 w 6768408"/>
              <a:gd name="connsiteY0" fmla="*/ -108 h 6858405"/>
              <a:gd name="connsiteX1" fmla="*/ 6768301 w 6768408"/>
              <a:gd name="connsiteY1" fmla="*/ 6858298 h 6858405"/>
              <a:gd name="connsiteX2" fmla="*/ 4825168 w 6768408"/>
              <a:gd name="connsiteY2" fmla="*/ 6858298 h 6858405"/>
              <a:gd name="connsiteX3" fmla="*/ 433338 w 6768408"/>
              <a:gd name="connsiteY3" fmla="*/ 2466198 h 6858405"/>
              <a:gd name="connsiteX4" fmla="*/ 432851 w 6768408"/>
              <a:gd name="connsiteY4" fmla="*/ 374539 h 6858405"/>
              <a:gd name="connsiteX5" fmla="*/ 433338 w 6768408"/>
              <a:gd name="connsiteY5" fmla="*/ 374051 h 6858405"/>
              <a:gd name="connsiteX6" fmla="*/ 807226 w 6768408"/>
              <a:gd name="connsiteY6" fmla="*/ -108 h 6858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8408" h="6858405">
                <a:moveTo>
                  <a:pt x="6768301" y="-108"/>
                </a:moveTo>
                <a:lnTo>
                  <a:pt x="6768301" y="6858298"/>
                </a:lnTo>
                <a:lnTo>
                  <a:pt x="4825168" y="6858298"/>
                </a:lnTo>
                <a:lnTo>
                  <a:pt x="433338" y="2466198"/>
                </a:lnTo>
                <a:cubicBezTo>
                  <a:pt x="-144400" y="1888731"/>
                  <a:pt x="-144617" y="952277"/>
                  <a:pt x="432851" y="374539"/>
                </a:cubicBezTo>
                <a:cubicBezTo>
                  <a:pt x="433014" y="374376"/>
                  <a:pt x="433176" y="374214"/>
                  <a:pt x="433338" y="374051"/>
                </a:cubicBezTo>
                <a:lnTo>
                  <a:pt x="807226" y="-10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E40DFCD-A47A-AA9F-4673-63B51136EA47}"/>
              </a:ext>
            </a:extLst>
          </p:cNvPr>
          <p:cNvSpPr/>
          <p:nvPr/>
        </p:nvSpPr>
        <p:spPr>
          <a:xfrm>
            <a:off x="5661419" y="5739993"/>
            <a:ext cx="27640" cy="27637"/>
          </a:xfrm>
          <a:custGeom>
            <a:avLst/>
            <a:gdLst>
              <a:gd name="connsiteX0" fmla="*/ -104 w 27640"/>
              <a:gd name="connsiteY0" fmla="*/ 13439 h 27637"/>
              <a:gd name="connsiteX1" fmla="*/ 13442 w 27640"/>
              <a:gd name="connsiteY1" fmla="*/ 27528 h 27637"/>
              <a:gd name="connsiteX2" fmla="*/ 27531 w 27640"/>
              <a:gd name="connsiteY2" fmla="*/ 13981 h 27637"/>
              <a:gd name="connsiteX3" fmla="*/ 13984 w 27640"/>
              <a:gd name="connsiteY3" fmla="*/ -108 h 27637"/>
              <a:gd name="connsiteX4" fmla="*/ 13713 w 27640"/>
              <a:gd name="connsiteY4" fmla="*/ -108 h 27637"/>
              <a:gd name="connsiteX5" fmla="*/ -104 w 27640"/>
              <a:gd name="connsiteY5" fmla="*/ 13439 h 27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40" h="27637">
                <a:moveTo>
                  <a:pt x="-104" y="13439"/>
                </a:moveTo>
                <a:cubicBezTo>
                  <a:pt x="-267" y="21080"/>
                  <a:pt x="5802" y="27365"/>
                  <a:pt x="13442" y="27528"/>
                </a:cubicBezTo>
                <a:cubicBezTo>
                  <a:pt x="21083" y="27663"/>
                  <a:pt x="27368" y="21621"/>
                  <a:pt x="27531" y="13981"/>
                </a:cubicBezTo>
                <a:cubicBezTo>
                  <a:pt x="27666" y="6341"/>
                  <a:pt x="21625" y="55"/>
                  <a:pt x="13984" y="-108"/>
                </a:cubicBezTo>
                <a:cubicBezTo>
                  <a:pt x="13903" y="-108"/>
                  <a:pt x="13795" y="-108"/>
                  <a:pt x="13713" y="-108"/>
                </a:cubicBezTo>
                <a:cubicBezTo>
                  <a:pt x="6181" y="-108"/>
                  <a:pt x="31" y="5907"/>
                  <a:pt x="-104" y="13439"/>
                </a:cubicBezTo>
                <a:close/>
              </a:path>
            </a:pathLst>
          </a:custGeom>
          <a:solidFill>
            <a:srgbClr val="929493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FF0891D-EB2E-9F35-276E-57E02F29A60D}"/>
              </a:ext>
            </a:extLst>
          </p:cNvPr>
          <p:cNvSpPr/>
          <p:nvPr/>
        </p:nvSpPr>
        <p:spPr>
          <a:xfrm>
            <a:off x="6792027" y="3894666"/>
            <a:ext cx="181525" cy="181525"/>
          </a:xfrm>
          <a:custGeom>
            <a:avLst/>
            <a:gdLst>
              <a:gd name="connsiteX0" fmla="*/ 181526 w 181525"/>
              <a:gd name="connsiteY0" fmla="*/ 90763 h 181525"/>
              <a:gd name="connsiteX1" fmla="*/ 90763 w 181525"/>
              <a:gd name="connsiteY1" fmla="*/ 181526 h 181525"/>
              <a:gd name="connsiteX2" fmla="*/ 0 w 181525"/>
              <a:gd name="connsiteY2" fmla="*/ 90763 h 181525"/>
              <a:gd name="connsiteX3" fmla="*/ 90763 w 181525"/>
              <a:gd name="connsiteY3" fmla="*/ 0 h 181525"/>
              <a:gd name="connsiteX4" fmla="*/ 181526 w 181525"/>
              <a:gd name="connsiteY4" fmla="*/ 90763 h 181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525" h="181525">
                <a:moveTo>
                  <a:pt x="181526" y="90763"/>
                </a:moveTo>
                <a:cubicBezTo>
                  <a:pt x="181526" y="140890"/>
                  <a:pt x="140890" y="181526"/>
                  <a:pt x="90763" y="181526"/>
                </a:cubicBezTo>
                <a:cubicBezTo>
                  <a:pt x="40636" y="181526"/>
                  <a:pt x="0" y="140890"/>
                  <a:pt x="0" y="90763"/>
                </a:cubicBezTo>
                <a:cubicBezTo>
                  <a:pt x="0" y="40636"/>
                  <a:pt x="40636" y="0"/>
                  <a:pt x="90763" y="0"/>
                </a:cubicBezTo>
                <a:cubicBezTo>
                  <a:pt x="140890" y="0"/>
                  <a:pt x="181526" y="40636"/>
                  <a:pt x="181526" y="90763"/>
                </a:cubicBezTo>
                <a:close/>
              </a:path>
            </a:pathLst>
          </a:custGeom>
          <a:gradFill>
            <a:gsLst>
              <a:gs pos="0">
                <a:srgbClr val="4826DC"/>
              </a:gs>
              <a:gs pos="50000">
                <a:srgbClr val="4826DC"/>
              </a:gs>
              <a:gs pos="100000">
                <a:srgbClr val="4826DC"/>
              </a:gs>
            </a:gsLst>
            <a:lin ang="270000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E8B49F-3EB2-CEA9-9D24-32DBB7216B82}"/>
              </a:ext>
            </a:extLst>
          </p:cNvPr>
          <p:cNvSpPr/>
          <p:nvPr/>
        </p:nvSpPr>
        <p:spPr>
          <a:xfrm>
            <a:off x="7266432" y="6130137"/>
            <a:ext cx="739647" cy="728268"/>
          </a:xfrm>
          <a:custGeom>
            <a:avLst/>
            <a:gdLst>
              <a:gd name="connsiteX0" fmla="*/ 739648 w 739647"/>
              <a:gd name="connsiteY0" fmla="*/ 728269 h 728268"/>
              <a:gd name="connsiteX1" fmla="*/ 717431 w 739647"/>
              <a:gd name="connsiteY1" fmla="*/ 728269 h 728268"/>
              <a:gd name="connsiteX2" fmla="*/ 0 w 739647"/>
              <a:gd name="connsiteY2" fmla="*/ 11108 h 728268"/>
              <a:gd name="connsiteX3" fmla="*/ 11108 w 739647"/>
              <a:gd name="connsiteY3" fmla="*/ 0 h 728268"/>
              <a:gd name="connsiteX4" fmla="*/ 739648 w 739647"/>
              <a:gd name="connsiteY4" fmla="*/ 728269 h 72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647" h="728268">
                <a:moveTo>
                  <a:pt x="739648" y="728269"/>
                </a:moveTo>
                <a:lnTo>
                  <a:pt x="717431" y="728269"/>
                </a:lnTo>
                <a:lnTo>
                  <a:pt x="0" y="11108"/>
                </a:lnTo>
                <a:lnTo>
                  <a:pt x="11108" y="0"/>
                </a:lnTo>
                <a:lnTo>
                  <a:pt x="739648" y="728269"/>
                </a:lnTo>
                <a:close/>
              </a:path>
            </a:pathLst>
          </a:custGeom>
          <a:solidFill>
            <a:schemeClr val="accent6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B7B7556-0065-E9E2-76F2-02EDBCB60D84}"/>
              </a:ext>
            </a:extLst>
          </p:cNvPr>
          <p:cNvSpPr/>
          <p:nvPr/>
        </p:nvSpPr>
        <p:spPr>
          <a:xfrm>
            <a:off x="7181358" y="6044793"/>
            <a:ext cx="181525" cy="181525"/>
          </a:xfrm>
          <a:custGeom>
            <a:avLst/>
            <a:gdLst>
              <a:gd name="connsiteX0" fmla="*/ 181526 w 181525"/>
              <a:gd name="connsiteY0" fmla="*/ 90763 h 181525"/>
              <a:gd name="connsiteX1" fmla="*/ 90763 w 181525"/>
              <a:gd name="connsiteY1" fmla="*/ 181526 h 181525"/>
              <a:gd name="connsiteX2" fmla="*/ 0 w 181525"/>
              <a:gd name="connsiteY2" fmla="*/ 90763 h 181525"/>
              <a:gd name="connsiteX3" fmla="*/ 90763 w 181525"/>
              <a:gd name="connsiteY3" fmla="*/ 0 h 181525"/>
              <a:gd name="connsiteX4" fmla="*/ 181526 w 181525"/>
              <a:gd name="connsiteY4" fmla="*/ 90763 h 181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525" h="181525">
                <a:moveTo>
                  <a:pt x="181526" y="90763"/>
                </a:moveTo>
                <a:cubicBezTo>
                  <a:pt x="181526" y="140890"/>
                  <a:pt x="140890" y="181526"/>
                  <a:pt x="90763" y="181526"/>
                </a:cubicBezTo>
                <a:cubicBezTo>
                  <a:pt x="40636" y="181526"/>
                  <a:pt x="0" y="140890"/>
                  <a:pt x="0" y="90763"/>
                </a:cubicBezTo>
                <a:cubicBezTo>
                  <a:pt x="0" y="40636"/>
                  <a:pt x="40636" y="0"/>
                  <a:pt x="90763" y="0"/>
                </a:cubicBezTo>
                <a:cubicBezTo>
                  <a:pt x="140890" y="0"/>
                  <a:pt x="181526" y="40636"/>
                  <a:pt x="181526" y="90763"/>
                </a:cubicBezTo>
                <a:close/>
              </a:path>
            </a:pathLst>
          </a:custGeom>
          <a:solidFill>
            <a:schemeClr val="accent6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2" name="Picture 21" descr="A picture containing fictional character, cartoon, automaton, robot&#10;&#10;Description automatically generated">
            <a:extLst>
              <a:ext uri="{FF2B5EF4-FFF2-40B4-BE49-F238E27FC236}">
                <a16:creationId xmlns:a16="http://schemas.microsoft.com/office/drawing/2014/main" id="{1FA27385-C370-C051-6A70-2AFB94084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090" y="262803"/>
            <a:ext cx="6858910" cy="659519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41508FC-6CF2-0FED-612F-7C1A5BC869FB}"/>
              </a:ext>
            </a:extLst>
          </p:cNvPr>
          <p:cNvSpPr txBox="1"/>
          <p:nvPr/>
        </p:nvSpPr>
        <p:spPr>
          <a:xfrm>
            <a:off x="301030" y="1192938"/>
            <a:ext cx="494467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Montserrat" panose="00000500000000000000" pitchFamily="2" charset="0"/>
              </a:rPr>
              <a:t>JP Morgan Chase Financial AI Agent</a:t>
            </a:r>
            <a:endParaRPr lang="en-IN" sz="54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A17AEE-7FF2-B534-9F7A-D8D0AD470AD5}"/>
              </a:ext>
            </a:extLst>
          </p:cNvPr>
          <p:cNvSpPr txBox="1"/>
          <p:nvPr/>
        </p:nvSpPr>
        <p:spPr>
          <a:xfrm>
            <a:off x="159141" y="5227126"/>
            <a:ext cx="59368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Montserrat" panose="00000500000000000000" pitchFamily="2" charset="0"/>
              </a:rPr>
              <a:t>From wait-times to real-time – an OpenAI-powered customer experience.</a:t>
            </a:r>
          </a:p>
        </p:txBody>
      </p:sp>
    </p:spTree>
    <p:extLst>
      <p:ext uri="{BB962C8B-B14F-4D97-AF65-F5344CB8AC3E}">
        <p14:creationId xmlns:p14="http://schemas.microsoft.com/office/powerpoint/2010/main" val="3165199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A5BB16A-43E8-3A3A-89C6-65C21BEE1905}"/>
              </a:ext>
            </a:extLst>
          </p:cNvPr>
          <p:cNvSpPr/>
          <p:nvPr/>
        </p:nvSpPr>
        <p:spPr>
          <a:xfrm>
            <a:off x="8900583" y="5763894"/>
            <a:ext cx="3291416" cy="1094105"/>
          </a:xfrm>
          <a:custGeom>
            <a:avLst/>
            <a:gdLst>
              <a:gd name="connsiteX0" fmla="*/ 3291164 w 3291416"/>
              <a:gd name="connsiteY0" fmla="*/ -414 h 1094105"/>
              <a:gd name="connsiteX1" fmla="*/ 3291164 w 3291416"/>
              <a:gd name="connsiteY1" fmla="*/ 1093691 h 1094105"/>
              <a:gd name="connsiteX2" fmla="*/ -253 w 3291416"/>
              <a:gd name="connsiteY2" fmla="*/ 1093691 h 1094105"/>
              <a:gd name="connsiteX3" fmla="*/ 398422 w 3291416"/>
              <a:gd name="connsiteY3" fmla="*/ 871441 h 109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1416" h="1094105">
                <a:moveTo>
                  <a:pt x="3291164" y="-414"/>
                </a:moveTo>
                <a:lnTo>
                  <a:pt x="3291164" y="1093691"/>
                </a:lnTo>
                <a:lnTo>
                  <a:pt x="-253" y="1093691"/>
                </a:lnTo>
                <a:cubicBezTo>
                  <a:pt x="114894" y="991424"/>
                  <a:pt x="250889" y="915573"/>
                  <a:pt x="398422" y="871441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1058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0253949-3ECC-898F-5BDC-2375324F3FB4}"/>
              </a:ext>
            </a:extLst>
          </p:cNvPr>
          <p:cNvSpPr/>
          <p:nvPr/>
        </p:nvSpPr>
        <p:spPr>
          <a:xfrm>
            <a:off x="0" y="776661"/>
            <a:ext cx="7519904" cy="6095852"/>
          </a:xfrm>
          <a:custGeom>
            <a:avLst/>
            <a:gdLst>
              <a:gd name="connsiteX0" fmla="*/ 7507246 w 7519904"/>
              <a:gd name="connsiteY0" fmla="*/ 6095439 h 6095852"/>
              <a:gd name="connsiteX1" fmla="*/ -253 w 7519904"/>
              <a:gd name="connsiteY1" fmla="*/ 6095439 h 6095852"/>
              <a:gd name="connsiteX2" fmla="*/ -253 w 7519904"/>
              <a:gd name="connsiteY2" fmla="*/ 1421944 h 6095852"/>
              <a:gd name="connsiteX3" fmla="*/ 4107985 w 7519904"/>
              <a:gd name="connsiteY3" fmla="*/ 74580 h 6095852"/>
              <a:gd name="connsiteX4" fmla="*/ 6000497 w 7519904"/>
              <a:gd name="connsiteY4" fmla="*/ 1032584 h 6095852"/>
              <a:gd name="connsiteX5" fmla="*/ 7444381 w 7519904"/>
              <a:gd name="connsiteY5" fmla="*/ 5435251 h 6095852"/>
              <a:gd name="connsiteX6" fmla="*/ 7507246 w 7519904"/>
              <a:gd name="connsiteY6" fmla="*/ 6095439 h 6095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19904" h="6095852">
                <a:moveTo>
                  <a:pt x="7507246" y="6095439"/>
                </a:moveTo>
                <a:lnTo>
                  <a:pt x="-253" y="6095439"/>
                </a:lnTo>
                <a:lnTo>
                  <a:pt x="-253" y="1421944"/>
                </a:lnTo>
                <a:lnTo>
                  <a:pt x="4107985" y="74580"/>
                </a:lnTo>
                <a:cubicBezTo>
                  <a:pt x="4895121" y="-183367"/>
                  <a:pt x="5742359" y="245512"/>
                  <a:pt x="6000497" y="1032584"/>
                </a:cubicBezTo>
                <a:lnTo>
                  <a:pt x="7444381" y="5435251"/>
                </a:lnTo>
                <a:cubicBezTo>
                  <a:pt x="7514549" y="5647817"/>
                  <a:pt x="7536044" y="5873443"/>
                  <a:pt x="7507246" y="6095439"/>
                </a:cubicBez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54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2BAAF58-5595-7977-F199-DD012E4B36E0}"/>
              </a:ext>
            </a:extLst>
          </p:cNvPr>
          <p:cNvSpPr/>
          <p:nvPr/>
        </p:nvSpPr>
        <p:spPr>
          <a:xfrm flipH="1" flipV="1">
            <a:off x="6105611" y="0"/>
            <a:ext cx="6086389" cy="4933803"/>
          </a:xfrm>
          <a:custGeom>
            <a:avLst/>
            <a:gdLst>
              <a:gd name="connsiteX0" fmla="*/ 7507246 w 7519904"/>
              <a:gd name="connsiteY0" fmla="*/ 6095439 h 6095852"/>
              <a:gd name="connsiteX1" fmla="*/ -253 w 7519904"/>
              <a:gd name="connsiteY1" fmla="*/ 6095439 h 6095852"/>
              <a:gd name="connsiteX2" fmla="*/ -253 w 7519904"/>
              <a:gd name="connsiteY2" fmla="*/ 1421944 h 6095852"/>
              <a:gd name="connsiteX3" fmla="*/ 4107985 w 7519904"/>
              <a:gd name="connsiteY3" fmla="*/ 74580 h 6095852"/>
              <a:gd name="connsiteX4" fmla="*/ 6000497 w 7519904"/>
              <a:gd name="connsiteY4" fmla="*/ 1032584 h 6095852"/>
              <a:gd name="connsiteX5" fmla="*/ 7444381 w 7519904"/>
              <a:gd name="connsiteY5" fmla="*/ 5435251 h 6095852"/>
              <a:gd name="connsiteX6" fmla="*/ 7507246 w 7519904"/>
              <a:gd name="connsiteY6" fmla="*/ 6095439 h 6095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19904" h="6095852">
                <a:moveTo>
                  <a:pt x="7507246" y="6095439"/>
                </a:moveTo>
                <a:lnTo>
                  <a:pt x="-253" y="6095439"/>
                </a:lnTo>
                <a:lnTo>
                  <a:pt x="-253" y="1421944"/>
                </a:lnTo>
                <a:lnTo>
                  <a:pt x="4107985" y="74580"/>
                </a:lnTo>
                <a:cubicBezTo>
                  <a:pt x="4895121" y="-183367"/>
                  <a:pt x="5742359" y="245512"/>
                  <a:pt x="6000497" y="1032584"/>
                </a:cubicBezTo>
                <a:lnTo>
                  <a:pt x="7444381" y="5435251"/>
                </a:lnTo>
                <a:cubicBezTo>
                  <a:pt x="7514549" y="5647817"/>
                  <a:pt x="7536044" y="5873443"/>
                  <a:pt x="7507246" y="6095439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1058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99D8974-4D9E-AA97-E184-EC08BCC3657C}"/>
              </a:ext>
            </a:extLst>
          </p:cNvPr>
          <p:cNvGrpSpPr/>
          <p:nvPr/>
        </p:nvGrpSpPr>
        <p:grpSpPr>
          <a:xfrm>
            <a:off x="684211" y="2617463"/>
            <a:ext cx="5267327" cy="3016444"/>
            <a:chOff x="7369175" y="2268211"/>
            <a:chExt cx="5267327" cy="301644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8CB0C59-8E27-4757-08AD-54D02754EC3A}"/>
                </a:ext>
              </a:extLst>
            </p:cNvPr>
            <p:cNvSpPr txBox="1"/>
            <p:nvPr/>
          </p:nvSpPr>
          <p:spPr>
            <a:xfrm>
              <a:off x="7369175" y="2268211"/>
              <a:ext cx="4978400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Lead Generation And Conversion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E12C0F-DD14-34A4-BBA4-15536EBB69B5}"/>
                </a:ext>
              </a:extLst>
            </p:cNvPr>
            <p:cNvSpPr txBox="1"/>
            <p:nvPr/>
          </p:nvSpPr>
          <p:spPr>
            <a:xfrm>
              <a:off x="7369176" y="3577136"/>
              <a:ext cx="5267326" cy="17075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drive lead generation by engaging prospects, capturing information, and nurturing leads, ultimately increasing conversion rates and sales.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10242" name="Picture 2" descr="Data Analysis Chatbot Speeds Results for Pharma Co |Success Story |  Absolutdata">
            <a:extLst>
              <a:ext uri="{FF2B5EF4-FFF2-40B4-BE49-F238E27FC236}">
                <a16:creationId xmlns:a16="http://schemas.microsoft.com/office/drawing/2014/main" id="{3F743FED-53BA-BBF1-E9FF-DADE681592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7196" y="681797"/>
            <a:ext cx="4130592" cy="5799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625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E0A5A77-43E2-4CE0-A470-53B485B838C9}"/>
              </a:ext>
            </a:extLst>
          </p:cNvPr>
          <p:cNvSpPr txBox="1"/>
          <p:nvPr/>
        </p:nvSpPr>
        <p:spPr>
          <a:xfrm>
            <a:off x="7350125" y="1022748"/>
            <a:ext cx="393382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AI Chatbots In Healthcare</a:t>
            </a:r>
            <a:endParaRPr lang="en-IN" sz="4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9F5BB0F-CA66-B7B4-2DE2-1B0111A791DA}"/>
              </a:ext>
            </a:extLst>
          </p:cNvPr>
          <p:cNvGrpSpPr/>
          <p:nvPr/>
        </p:nvGrpSpPr>
        <p:grpSpPr>
          <a:xfrm>
            <a:off x="755650" y="1022748"/>
            <a:ext cx="4994147" cy="4813695"/>
            <a:chOff x="933450" y="1022748"/>
            <a:chExt cx="4994147" cy="4813695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486EA445-0715-8069-E485-88A0C6C3F64C}"/>
                </a:ext>
              </a:extLst>
            </p:cNvPr>
            <p:cNvSpPr/>
            <p:nvPr/>
          </p:nvSpPr>
          <p:spPr>
            <a:xfrm>
              <a:off x="933450" y="2644188"/>
              <a:ext cx="4691062" cy="1474374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9C72FB1-DBED-5C2B-1A43-ABF9A2C65CA1}"/>
                </a:ext>
              </a:extLst>
            </p:cNvPr>
            <p:cNvSpPr/>
            <p:nvPr/>
          </p:nvSpPr>
          <p:spPr>
            <a:xfrm>
              <a:off x="1236535" y="1034654"/>
              <a:ext cx="4691062" cy="1474374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79C7E7A-B414-0802-E79B-930E46D1736F}"/>
                </a:ext>
              </a:extLst>
            </p:cNvPr>
            <p:cNvSpPr/>
            <p:nvPr/>
          </p:nvSpPr>
          <p:spPr>
            <a:xfrm>
              <a:off x="1236535" y="4362069"/>
              <a:ext cx="4691062" cy="1474374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D0A0CE96-6AF4-CBA8-6442-0AC82E50C2E8}"/>
                </a:ext>
              </a:extLst>
            </p:cNvPr>
            <p:cNvSpPr/>
            <p:nvPr/>
          </p:nvSpPr>
          <p:spPr>
            <a:xfrm>
              <a:off x="1236535" y="1022748"/>
              <a:ext cx="4387977" cy="1379124"/>
            </a:xfrm>
            <a:prstGeom prst="roundRect">
              <a:avLst/>
            </a:pr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2A79480-489D-98F8-DA90-30C9A7167A94}"/>
                </a:ext>
              </a:extLst>
            </p:cNvPr>
            <p:cNvSpPr/>
            <p:nvPr/>
          </p:nvSpPr>
          <p:spPr>
            <a:xfrm>
              <a:off x="1236535" y="2739438"/>
              <a:ext cx="4387977" cy="1379124"/>
            </a:xfrm>
            <a:prstGeom prst="roundRect">
              <a:avLst/>
            </a:pr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9ECD99B-514F-BF4D-6C40-1BF59137AF8A}"/>
                </a:ext>
              </a:extLst>
            </p:cNvPr>
            <p:cNvSpPr/>
            <p:nvPr/>
          </p:nvSpPr>
          <p:spPr>
            <a:xfrm>
              <a:off x="1236535" y="4457319"/>
              <a:ext cx="4387977" cy="1379124"/>
            </a:xfrm>
            <a:prstGeom prst="roundRect">
              <a:avLst/>
            </a:pr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9AE44C1-D35B-53A0-0106-6AF6EAB05661}"/>
                </a:ext>
              </a:extLst>
            </p:cNvPr>
            <p:cNvSpPr txBox="1"/>
            <p:nvPr/>
          </p:nvSpPr>
          <p:spPr>
            <a:xfrm>
              <a:off x="1463611" y="1319895"/>
              <a:ext cx="3933825" cy="7848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600" b="1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Symptom Assessment and Advice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  <a:p>
              <a:pPr>
                <a:spcAft>
                  <a:spcPts val="600"/>
                </a:spcAft>
              </a:pPr>
              <a:r>
                <a:rPr lang="en-US" sz="1200" b="0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AI Chatbots provide preliminary medical guidance based on symptoms.</a:t>
              </a:r>
              <a:endParaRPr lang="en-I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94A5397-7CBF-8EF2-C231-F14D269FB802}"/>
                </a:ext>
              </a:extLst>
            </p:cNvPr>
            <p:cNvSpPr txBox="1"/>
            <p:nvPr/>
          </p:nvSpPr>
          <p:spPr>
            <a:xfrm>
              <a:off x="1463611" y="3036585"/>
              <a:ext cx="3933825" cy="7848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spcAft>
                  <a:spcPts val="600"/>
                </a:spcAft>
              </a:pPr>
              <a:r>
                <a:rPr lang="en-US" sz="1600" b="1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Appointment Management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  <a:p>
              <a:pPr algn="r">
                <a:spcAft>
                  <a:spcPts val="600"/>
                </a:spcAft>
              </a:pPr>
              <a:r>
                <a:rPr lang="en-US" sz="1200" b="0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AI Chatbots assist in scheduling and reminding patients of healthcare appointments.</a:t>
              </a:r>
              <a:endParaRPr lang="en-I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09D344E-9458-113F-F366-2110221B89C8}"/>
                </a:ext>
              </a:extLst>
            </p:cNvPr>
            <p:cNvSpPr txBox="1"/>
            <p:nvPr/>
          </p:nvSpPr>
          <p:spPr>
            <a:xfrm>
              <a:off x="1463611" y="4723688"/>
              <a:ext cx="3933825" cy="8463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600" b="1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Health Monitoring and Education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  <a:p>
              <a:pPr>
                <a:spcAft>
                  <a:spcPts val="600"/>
                </a:spcAft>
              </a:pPr>
              <a:r>
                <a:rPr lang="en-US" sz="1400" b="0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AI Chatbots offer personalized health monitoring and educational resources.</a:t>
              </a:r>
              <a:endParaRPr lang="en-I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23" name="Picture 22" descr="A picture containing screenshot, cartoon&#10;&#10;Description automatically generated">
            <a:extLst>
              <a:ext uri="{FF2B5EF4-FFF2-40B4-BE49-F238E27FC236}">
                <a16:creationId xmlns:a16="http://schemas.microsoft.com/office/drawing/2014/main" id="{05AEE31B-E8EB-37D7-A331-16BE148E3B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95"/>
          <a:stretch/>
        </p:blipFill>
        <p:spPr>
          <a:xfrm>
            <a:off x="6507615" y="3033713"/>
            <a:ext cx="5895522" cy="38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86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A8B8107-6CB8-383B-F868-B08C71081FBA}"/>
              </a:ext>
            </a:extLst>
          </p:cNvPr>
          <p:cNvGrpSpPr/>
          <p:nvPr/>
        </p:nvGrpSpPr>
        <p:grpSpPr>
          <a:xfrm>
            <a:off x="734284" y="1913521"/>
            <a:ext cx="5425216" cy="3030958"/>
            <a:chOff x="7356243" y="991491"/>
            <a:chExt cx="5425216" cy="30309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609B49D-416E-7A82-09A4-089C6DBF1EF1}"/>
                </a:ext>
              </a:extLst>
            </p:cNvPr>
            <p:cNvSpPr txBox="1"/>
            <p:nvPr/>
          </p:nvSpPr>
          <p:spPr>
            <a:xfrm>
              <a:off x="7356244" y="991491"/>
              <a:ext cx="4233151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E-commerce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AA16307-01AE-BFF3-55B5-3F6EC2F7E583}"/>
                </a:ext>
              </a:extLst>
            </p:cNvPr>
            <p:cNvSpPr txBox="1"/>
            <p:nvPr/>
          </p:nvSpPr>
          <p:spPr>
            <a:xfrm>
              <a:off x="7356243" y="2314930"/>
              <a:ext cx="5425216" cy="17075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e-commerce offer personalized product recommendations, assist in purchase decisions, and provide seamless customer support and assistance.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ABA643B-43C1-D7F2-1D6B-CA9A28E17CB7}"/>
              </a:ext>
            </a:extLst>
          </p:cNvPr>
          <p:cNvGrpSpPr/>
          <p:nvPr/>
        </p:nvGrpSpPr>
        <p:grpSpPr>
          <a:xfrm flipH="1">
            <a:off x="8022618" y="1271384"/>
            <a:ext cx="5713046" cy="5729491"/>
            <a:chOff x="-1544990" y="1265054"/>
            <a:chExt cx="5713046" cy="5729491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40B7F17-D571-B887-DCCE-7FB095381AB7}"/>
                </a:ext>
              </a:extLst>
            </p:cNvPr>
            <p:cNvSpPr/>
            <p:nvPr/>
          </p:nvSpPr>
          <p:spPr>
            <a:xfrm rot="2700000">
              <a:off x="-1553213" y="1273277"/>
              <a:ext cx="5729491" cy="5713046"/>
            </a:xfrm>
            <a:custGeom>
              <a:avLst/>
              <a:gdLst>
                <a:gd name="connsiteX0" fmla="*/ 279694 w 5729491"/>
                <a:gd name="connsiteY0" fmla="*/ 279694 h 5713046"/>
                <a:gd name="connsiteX1" fmla="*/ 954934 w 5729491"/>
                <a:gd name="connsiteY1" fmla="*/ 0 h 5713046"/>
                <a:gd name="connsiteX2" fmla="*/ 4774555 w 5729491"/>
                <a:gd name="connsiteY2" fmla="*/ 0 h 5713046"/>
                <a:gd name="connsiteX3" fmla="*/ 5729491 w 5729491"/>
                <a:gd name="connsiteY3" fmla="*/ 954934 h 5713046"/>
                <a:gd name="connsiteX4" fmla="*/ 5729489 w 5729491"/>
                <a:gd name="connsiteY4" fmla="*/ 3850037 h 5713046"/>
                <a:gd name="connsiteX5" fmla="*/ 3866481 w 5729491"/>
                <a:gd name="connsiteY5" fmla="*/ 5713046 h 5713046"/>
                <a:gd name="connsiteX6" fmla="*/ 0 w 5729491"/>
                <a:gd name="connsiteY6" fmla="*/ 1846565 h 5713046"/>
                <a:gd name="connsiteX7" fmla="*/ 0 w 5729491"/>
                <a:gd name="connsiteY7" fmla="*/ 954934 h 5713046"/>
                <a:gd name="connsiteX8" fmla="*/ 279694 w 5729491"/>
                <a:gd name="connsiteY8" fmla="*/ 279694 h 5713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29491" h="5713046">
                  <a:moveTo>
                    <a:pt x="279694" y="279694"/>
                  </a:moveTo>
                  <a:cubicBezTo>
                    <a:pt x="452503" y="106885"/>
                    <a:pt x="691237" y="0"/>
                    <a:pt x="954934" y="0"/>
                  </a:cubicBezTo>
                  <a:lnTo>
                    <a:pt x="4774555" y="0"/>
                  </a:lnTo>
                  <a:cubicBezTo>
                    <a:pt x="5301951" y="0"/>
                    <a:pt x="5729489" y="427539"/>
                    <a:pt x="5729491" y="954934"/>
                  </a:cubicBezTo>
                  <a:lnTo>
                    <a:pt x="5729489" y="3850037"/>
                  </a:lnTo>
                  <a:lnTo>
                    <a:pt x="3866481" y="5713046"/>
                  </a:lnTo>
                  <a:lnTo>
                    <a:pt x="0" y="1846565"/>
                  </a:lnTo>
                  <a:lnTo>
                    <a:pt x="0" y="954934"/>
                  </a:lnTo>
                  <a:cubicBezTo>
                    <a:pt x="0" y="691237"/>
                    <a:pt x="106885" y="452503"/>
                    <a:pt x="279694" y="279694"/>
                  </a:cubicBezTo>
                  <a:close/>
                </a:path>
              </a:pathLst>
            </a:cu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4D8CE7E-909E-D860-71E6-FF70B1E439D2}"/>
                </a:ext>
              </a:extLst>
            </p:cNvPr>
            <p:cNvSpPr/>
            <p:nvPr/>
          </p:nvSpPr>
          <p:spPr>
            <a:xfrm rot="8100000">
              <a:off x="-1057600" y="1772181"/>
              <a:ext cx="4727179" cy="4727179"/>
            </a:xfrm>
            <a:custGeom>
              <a:avLst/>
              <a:gdLst>
                <a:gd name="connsiteX0" fmla="*/ 230764 w 4727179"/>
                <a:gd name="connsiteY0" fmla="*/ 4496415 h 4727179"/>
                <a:gd name="connsiteX1" fmla="*/ 1 w 4727179"/>
                <a:gd name="connsiteY1" fmla="*/ 3939300 h 4727179"/>
                <a:gd name="connsiteX2" fmla="*/ 0 w 4727179"/>
                <a:gd name="connsiteY2" fmla="*/ 787880 h 4727179"/>
                <a:gd name="connsiteX3" fmla="*/ 787879 w 4727179"/>
                <a:gd name="connsiteY3" fmla="*/ 1 h 4727179"/>
                <a:gd name="connsiteX4" fmla="*/ 3939300 w 4727179"/>
                <a:gd name="connsiteY4" fmla="*/ 0 h 4727179"/>
                <a:gd name="connsiteX5" fmla="*/ 4727179 w 4727179"/>
                <a:gd name="connsiteY5" fmla="*/ 787879 h 4727179"/>
                <a:gd name="connsiteX6" fmla="*/ 4727179 w 4727179"/>
                <a:gd name="connsiteY6" fmla="*/ 1830507 h 4727179"/>
                <a:gd name="connsiteX7" fmla="*/ 1830507 w 4727179"/>
                <a:gd name="connsiteY7" fmla="*/ 4727179 h 4727179"/>
                <a:gd name="connsiteX8" fmla="*/ 787879 w 4727179"/>
                <a:gd name="connsiteY8" fmla="*/ 4727179 h 4727179"/>
                <a:gd name="connsiteX9" fmla="*/ 230764 w 4727179"/>
                <a:gd name="connsiteY9" fmla="*/ 4496415 h 4727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27179" h="4727179">
                  <a:moveTo>
                    <a:pt x="230764" y="4496415"/>
                  </a:moveTo>
                  <a:cubicBezTo>
                    <a:pt x="88186" y="4353837"/>
                    <a:pt x="0" y="4156867"/>
                    <a:pt x="1" y="3939300"/>
                  </a:cubicBezTo>
                  <a:lnTo>
                    <a:pt x="0" y="787880"/>
                  </a:lnTo>
                  <a:cubicBezTo>
                    <a:pt x="0" y="352746"/>
                    <a:pt x="352745" y="1"/>
                    <a:pt x="787879" y="1"/>
                  </a:cubicBezTo>
                  <a:lnTo>
                    <a:pt x="3939300" y="0"/>
                  </a:lnTo>
                  <a:cubicBezTo>
                    <a:pt x="4374434" y="0"/>
                    <a:pt x="4727179" y="352746"/>
                    <a:pt x="4727179" y="787879"/>
                  </a:cubicBezTo>
                  <a:lnTo>
                    <a:pt x="4727179" y="1830507"/>
                  </a:lnTo>
                  <a:lnTo>
                    <a:pt x="1830507" y="4727179"/>
                  </a:lnTo>
                  <a:lnTo>
                    <a:pt x="787879" y="4727179"/>
                  </a:lnTo>
                  <a:cubicBezTo>
                    <a:pt x="570312" y="4727179"/>
                    <a:pt x="373342" y="4638993"/>
                    <a:pt x="230764" y="4496415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 w="23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979A282-79CB-CDA0-14D3-001717461821}"/>
                </a:ext>
              </a:extLst>
            </p:cNvPr>
            <p:cNvSpPr/>
            <p:nvPr/>
          </p:nvSpPr>
          <p:spPr>
            <a:xfrm rot="8100000">
              <a:off x="-556445" y="2273168"/>
              <a:ext cx="3724869" cy="3724869"/>
            </a:xfrm>
            <a:custGeom>
              <a:avLst/>
              <a:gdLst>
                <a:gd name="connsiteX0" fmla="*/ 181835 w 3724869"/>
                <a:gd name="connsiteY0" fmla="*/ 3543034 h 3724869"/>
                <a:gd name="connsiteX1" fmla="*/ 0 w 3724869"/>
                <a:gd name="connsiteY1" fmla="*/ 3104045 h 3724869"/>
                <a:gd name="connsiteX2" fmla="*/ 0 w 3724869"/>
                <a:gd name="connsiteY2" fmla="*/ 620824 h 3724869"/>
                <a:gd name="connsiteX3" fmla="*/ 620824 w 3724869"/>
                <a:gd name="connsiteY3" fmla="*/ 0 h 3724869"/>
                <a:gd name="connsiteX4" fmla="*/ 3104045 w 3724869"/>
                <a:gd name="connsiteY4" fmla="*/ 1 h 3724869"/>
                <a:gd name="connsiteX5" fmla="*/ 3724869 w 3724869"/>
                <a:gd name="connsiteY5" fmla="*/ 620825 h 3724869"/>
                <a:gd name="connsiteX6" fmla="*/ 3724869 w 3724869"/>
                <a:gd name="connsiteY6" fmla="*/ 1830507 h 3724869"/>
                <a:gd name="connsiteX7" fmla="*/ 1830507 w 3724869"/>
                <a:gd name="connsiteY7" fmla="*/ 3724869 h 3724869"/>
                <a:gd name="connsiteX8" fmla="*/ 620824 w 3724869"/>
                <a:gd name="connsiteY8" fmla="*/ 3724869 h 3724869"/>
                <a:gd name="connsiteX9" fmla="*/ 181835 w 3724869"/>
                <a:gd name="connsiteY9" fmla="*/ 3543034 h 372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24869" h="3724869">
                  <a:moveTo>
                    <a:pt x="181835" y="3543034"/>
                  </a:moveTo>
                  <a:cubicBezTo>
                    <a:pt x="69488" y="3430687"/>
                    <a:pt x="0" y="3275481"/>
                    <a:pt x="0" y="3104045"/>
                  </a:cubicBezTo>
                  <a:lnTo>
                    <a:pt x="0" y="620824"/>
                  </a:lnTo>
                  <a:cubicBezTo>
                    <a:pt x="0" y="277953"/>
                    <a:pt x="277952" y="0"/>
                    <a:pt x="620824" y="0"/>
                  </a:cubicBezTo>
                  <a:lnTo>
                    <a:pt x="3104045" y="1"/>
                  </a:lnTo>
                  <a:cubicBezTo>
                    <a:pt x="3446917" y="1"/>
                    <a:pt x="3724869" y="277953"/>
                    <a:pt x="3724869" y="620825"/>
                  </a:cubicBezTo>
                  <a:lnTo>
                    <a:pt x="3724869" y="1830507"/>
                  </a:lnTo>
                  <a:lnTo>
                    <a:pt x="1830507" y="3724869"/>
                  </a:lnTo>
                  <a:lnTo>
                    <a:pt x="620824" y="3724869"/>
                  </a:lnTo>
                  <a:cubicBezTo>
                    <a:pt x="449388" y="3724869"/>
                    <a:pt x="294182" y="3655381"/>
                    <a:pt x="181835" y="3543034"/>
                  </a:cubicBezTo>
                  <a:close/>
                </a:path>
              </a:pathLst>
            </a:custGeom>
            <a:solidFill>
              <a:srgbClr val="FFFFFF">
                <a:alpha val="12000"/>
              </a:srgbClr>
            </a:solidFill>
            <a:ln w="2375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5126" name="Picture 6" descr="AI Chatbot For E-Commerce | ORAI Robotics">
            <a:extLst>
              <a:ext uri="{FF2B5EF4-FFF2-40B4-BE49-F238E27FC236}">
                <a16:creationId xmlns:a16="http://schemas.microsoft.com/office/drawing/2014/main" id="{075E746F-45B5-E3C1-04BB-085D5B1A5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00" y="2188957"/>
            <a:ext cx="4826000" cy="3516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035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A7293339-431E-F883-A6C4-82407BD98094}"/>
              </a:ext>
            </a:extLst>
          </p:cNvPr>
          <p:cNvGrpSpPr/>
          <p:nvPr/>
        </p:nvGrpSpPr>
        <p:grpSpPr>
          <a:xfrm>
            <a:off x="1930659" y="858877"/>
            <a:ext cx="3226800" cy="5816977"/>
            <a:chOff x="2133859" y="221873"/>
            <a:chExt cx="3226800" cy="5816977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4892B45-7141-8712-1D6F-EF8967D45538}"/>
                </a:ext>
              </a:extLst>
            </p:cNvPr>
            <p:cNvSpPr/>
            <p:nvPr/>
          </p:nvSpPr>
          <p:spPr>
            <a:xfrm flipH="1">
              <a:off x="2343343" y="416375"/>
              <a:ext cx="3017316" cy="5622475"/>
            </a:xfrm>
            <a:custGeom>
              <a:avLst/>
              <a:gdLst>
                <a:gd name="connsiteX0" fmla="*/ 577177 w 3017316"/>
                <a:gd name="connsiteY0" fmla="*/ 5150424 h 5622475"/>
                <a:gd name="connsiteX1" fmla="*/ 1048835 w 3017316"/>
                <a:gd name="connsiteY1" fmla="*/ 5622080 h 5622475"/>
                <a:gd name="connsiteX2" fmla="*/ 1021728 w 3017316"/>
                <a:gd name="connsiteY2" fmla="*/ 5622080 h 5622475"/>
                <a:gd name="connsiteX3" fmla="*/ 563353 w 3017316"/>
                <a:gd name="connsiteY3" fmla="*/ 5163706 h 5622475"/>
                <a:gd name="connsiteX4" fmla="*/ 562810 w 3017316"/>
                <a:gd name="connsiteY4" fmla="*/ 2439643 h 5622475"/>
                <a:gd name="connsiteX5" fmla="*/ 563353 w 3017316"/>
                <a:gd name="connsiteY5" fmla="*/ 2439209 h 5622475"/>
                <a:gd name="connsiteX6" fmla="*/ 3002957 w 3017316"/>
                <a:gd name="connsiteY6" fmla="*/ -396 h 5622475"/>
                <a:gd name="connsiteX7" fmla="*/ 3016239 w 3017316"/>
                <a:gd name="connsiteY7" fmla="*/ 13158 h 5622475"/>
                <a:gd name="connsiteX8" fmla="*/ 576635 w 3017316"/>
                <a:gd name="connsiteY8" fmla="*/ 2452762 h 5622475"/>
                <a:gd name="connsiteX9" fmla="*/ 576635 w 3017316"/>
                <a:gd name="connsiteY9" fmla="*/ 5150424 h 56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17316" h="5622475">
                  <a:moveTo>
                    <a:pt x="577177" y="5150424"/>
                  </a:moveTo>
                  <a:lnTo>
                    <a:pt x="1048835" y="5622080"/>
                  </a:lnTo>
                  <a:lnTo>
                    <a:pt x="1021728" y="5622080"/>
                  </a:lnTo>
                  <a:lnTo>
                    <a:pt x="563353" y="5163706"/>
                  </a:lnTo>
                  <a:cubicBezTo>
                    <a:pt x="-189130" y="4411604"/>
                    <a:pt x="-189130" y="3191990"/>
                    <a:pt x="562810" y="2439643"/>
                  </a:cubicBezTo>
                  <a:cubicBezTo>
                    <a:pt x="563081" y="2439507"/>
                    <a:pt x="563081" y="2439345"/>
                    <a:pt x="563353" y="2439209"/>
                  </a:cubicBezTo>
                  <a:lnTo>
                    <a:pt x="3002957" y="-396"/>
                  </a:lnTo>
                  <a:lnTo>
                    <a:pt x="3016239" y="13158"/>
                  </a:lnTo>
                  <a:lnTo>
                    <a:pt x="576635" y="2452762"/>
                  </a:lnTo>
                  <a:cubicBezTo>
                    <a:pt x="-167986" y="3197873"/>
                    <a:pt x="-167986" y="4405313"/>
                    <a:pt x="576635" y="5150424"/>
                  </a:cubicBezTo>
                  <a:close/>
                </a:path>
              </a:pathLst>
            </a:custGeom>
            <a:solidFill>
              <a:srgbClr val="FFFFFF"/>
            </a:solidFill>
            <a:ln w="270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398AF1A-4D8D-A19E-A013-31B1DDADF725}"/>
                </a:ext>
              </a:extLst>
            </p:cNvPr>
            <p:cNvSpPr/>
            <p:nvPr/>
          </p:nvSpPr>
          <p:spPr>
            <a:xfrm>
              <a:off x="2133859" y="221873"/>
              <a:ext cx="179988" cy="179988"/>
            </a:xfrm>
            <a:custGeom>
              <a:avLst/>
              <a:gdLst>
                <a:gd name="connsiteX0" fmla="*/ 179988 w 179988"/>
                <a:gd name="connsiteY0" fmla="*/ 89994 h 179988"/>
                <a:gd name="connsiteX1" fmla="*/ 89994 w 179988"/>
                <a:gd name="connsiteY1" fmla="*/ 179989 h 179988"/>
                <a:gd name="connsiteX2" fmla="*/ -1 w 179988"/>
                <a:gd name="connsiteY2" fmla="*/ 89994 h 179988"/>
                <a:gd name="connsiteX3" fmla="*/ 89994 w 179988"/>
                <a:gd name="connsiteY3" fmla="*/ 0 h 179988"/>
                <a:gd name="connsiteX4" fmla="*/ 179988 w 179988"/>
                <a:gd name="connsiteY4" fmla="*/ 89994 h 17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988" h="179988">
                  <a:moveTo>
                    <a:pt x="179988" y="89994"/>
                  </a:moveTo>
                  <a:cubicBezTo>
                    <a:pt x="179988" y="139697"/>
                    <a:pt x="139697" y="179989"/>
                    <a:pt x="89994" y="179989"/>
                  </a:cubicBezTo>
                  <a:cubicBezTo>
                    <a:pt x="40291" y="179989"/>
                    <a:pt x="-1" y="139697"/>
                    <a:pt x="-1" y="89994"/>
                  </a:cubicBezTo>
                  <a:cubicBezTo>
                    <a:pt x="-1" y="40292"/>
                    <a:pt x="40291" y="0"/>
                    <a:pt x="89994" y="0"/>
                  </a:cubicBezTo>
                  <a:cubicBezTo>
                    <a:pt x="139697" y="0"/>
                    <a:pt x="179988" y="40292"/>
                    <a:pt x="179988" y="89994"/>
                  </a:cubicBezTo>
                  <a:close/>
                </a:path>
              </a:pathLst>
            </a:custGeom>
            <a:solidFill>
              <a:srgbClr val="FFFFFF"/>
            </a:solidFill>
            <a:ln w="270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0712DA2-1DA4-9E7E-C2F0-815A2B46C5DB}"/>
              </a:ext>
            </a:extLst>
          </p:cNvPr>
          <p:cNvSpPr/>
          <p:nvPr/>
        </p:nvSpPr>
        <p:spPr>
          <a:xfrm rot="18900000" flipH="1">
            <a:off x="-1187045" y="467690"/>
            <a:ext cx="4869308" cy="8435409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19B2BF-E41D-0603-357E-9C9E85918502}"/>
              </a:ext>
            </a:extLst>
          </p:cNvPr>
          <p:cNvSpPr txBox="1"/>
          <p:nvPr/>
        </p:nvSpPr>
        <p:spPr>
          <a:xfrm>
            <a:off x="214086" y="3969660"/>
            <a:ext cx="363791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Challenges and limitations</a:t>
            </a:r>
            <a:endParaRPr lang="en-IN" sz="4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1F4019D-B57A-C832-EEF2-E85C0730FDA8}"/>
              </a:ext>
            </a:extLst>
          </p:cNvPr>
          <p:cNvGrpSpPr/>
          <p:nvPr/>
        </p:nvGrpSpPr>
        <p:grpSpPr>
          <a:xfrm>
            <a:off x="5951538" y="819150"/>
            <a:ext cx="5605462" cy="5219700"/>
            <a:chOff x="5951538" y="819150"/>
            <a:chExt cx="5605462" cy="521970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CEA2B03A-BBD0-7A68-EFCD-81D4502564C7}"/>
                </a:ext>
              </a:extLst>
            </p:cNvPr>
            <p:cNvSpPr/>
            <p:nvPr/>
          </p:nvSpPr>
          <p:spPr>
            <a:xfrm>
              <a:off x="5951538" y="819150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Natural Language Understanding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B863AB9A-1B62-3AA6-5C59-725C4A5A9985}"/>
                </a:ext>
              </a:extLst>
            </p:cNvPr>
            <p:cNvSpPr/>
            <p:nvPr/>
          </p:nvSpPr>
          <p:spPr>
            <a:xfrm>
              <a:off x="5951538" y="2172608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Emotional Intelligence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546511A-081B-94E0-4C55-4FCA1B46EEDC}"/>
                </a:ext>
              </a:extLst>
            </p:cNvPr>
            <p:cNvSpPr/>
            <p:nvPr/>
          </p:nvSpPr>
          <p:spPr>
            <a:xfrm>
              <a:off x="5951538" y="1495879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Lack of Contextual Understanding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44E7D503-F3CE-5940-49C3-37D2A0A693FB}"/>
                </a:ext>
              </a:extLst>
            </p:cNvPr>
            <p:cNvSpPr/>
            <p:nvPr/>
          </p:nvSpPr>
          <p:spPr>
            <a:xfrm>
              <a:off x="5951538" y="2849337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Handling Complex Queries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0B72F32-18CE-E132-2CEE-3073DA39191F}"/>
                </a:ext>
              </a:extLst>
            </p:cNvPr>
            <p:cNvSpPr/>
            <p:nvPr/>
          </p:nvSpPr>
          <p:spPr>
            <a:xfrm>
              <a:off x="5951538" y="3526066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Lack of Creativity and Empathy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A1EEAD26-686A-BC24-55DD-26435DA47D19}"/>
                </a:ext>
              </a:extLst>
            </p:cNvPr>
            <p:cNvSpPr/>
            <p:nvPr/>
          </p:nvSpPr>
          <p:spPr>
            <a:xfrm>
              <a:off x="5951538" y="4202795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Data Privacy and Security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D9E2A7FD-784F-92FE-40AE-BE6D5D27B9BC}"/>
                </a:ext>
              </a:extLst>
            </p:cNvPr>
            <p:cNvSpPr/>
            <p:nvPr/>
          </p:nvSpPr>
          <p:spPr>
            <a:xfrm>
              <a:off x="5951538" y="4879524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User Trust and Transparency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7980E7F4-0B08-210D-7F61-A7934E1D0479}"/>
                </a:ext>
              </a:extLst>
            </p:cNvPr>
            <p:cNvSpPr/>
            <p:nvPr/>
          </p:nvSpPr>
          <p:spPr>
            <a:xfrm>
              <a:off x="5951538" y="5556250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Maintenance and Updates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D104FC97-29E0-C5D5-ED22-E3CFBEC9D80C}"/>
                </a:ext>
              </a:extLst>
            </p:cNvPr>
            <p:cNvSpPr/>
            <p:nvPr/>
          </p:nvSpPr>
          <p:spPr>
            <a:xfrm>
              <a:off x="6050280" y="916132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F1BEC14-D562-F9CF-88A4-E81602CE061C}"/>
                </a:ext>
              </a:extLst>
            </p:cNvPr>
            <p:cNvSpPr/>
            <p:nvPr/>
          </p:nvSpPr>
          <p:spPr>
            <a:xfrm>
              <a:off x="6050280" y="1592861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F953A57-F3E2-F44E-25DE-F8B0E1E41688}"/>
                </a:ext>
              </a:extLst>
            </p:cNvPr>
            <p:cNvSpPr/>
            <p:nvPr/>
          </p:nvSpPr>
          <p:spPr>
            <a:xfrm>
              <a:off x="6050280" y="2269590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5542F3DE-55A4-ACF9-CAEF-E29B453C2590}"/>
                </a:ext>
              </a:extLst>
            </p:cNvPr>
            <p:cNvSpPr/>
            <p:nvPr/>
          </p:nvSpPr>
          <p:spPr>
            <a:xfrm>
              <a:off x="6050280" y="2946319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99B3986-3469-54EC-ED74-AC94D3F0735A}"/>
                </a:ext>
              </a:extLst>
            </p:cNvPr>
            <p:cNvSpPr/>
            <p:nvPr/>
          </p:nvSpPr>
          <p:spPr>
            <a:xfrm>
              <a:off x="6050280" y="3623048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24180B1A-F8E9-9235-1548-2DF0C741F1AD}"/>
                </a:ext>
              </a:extLst>
            </p:cNvPr>
            <p:cNvSpPr/>
            <p:nvPr/>
          </p:nvSpPr>
          <p:spPr>
            <a:xfrm>
              <a:off x="6050280" y="4299777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068C8B0F-DC95-5D50-BEF3-BA57987C6C37}"/>
                </a:ext>
              </a:extLst>
            </p:cNvPr>
            <p:cNvSpPr/>
            <p:nvPr/>
          </p:nvSpPr>
          <p:spPr>
            <a:xfrm>
              <a:off x="6050280" y="4976506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4BB5E405-44C3-9412-FD63-83CB54928038}"/>
                </a:ext>
              </a:extLst>
            </p:cNvPr>
            <p:cNvSpPr/>
            <p:nvPr/>
          </p:nvSpPr>
          <p:spPr>
            <a:xfrm>
              <a:off x="6050280" y="5653232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981C7C9-49FB-B166-6BAC-49737A2D8C5F}"/>
              </a:ext>
            </a:extLst>
          </p:cNvPr>
          <p:cNvSpPr/>
          <p:nvPr/>
        </p:nvSpPr>
        <p:spPr>
          <a:xfrm rot="16200000" flipH="1">
            <a:off x="331292" y="-186852"/>
            <a:ext cx="1806825" cy="2041237"/>
          </a:xfrm>
          <a:custGeom>
            <a:avLst/>
            <a:gdLst>
              <a:gd name="connsiteX0" fmla="*/ 0 w 1806825"/>
              <a:gd name="connsiteY0" fmla="*/ 0 h 2041237"/>
              <a:gd name="connsiteX1" fmla="*/ 1806825 w 1806825"/>
              <a:gd name="connsiteY1" fmla="*/ 1806825 h 2041237"/>
              <a:gd name="connsiteX2" fmla="*/ 1791417 w 1806825"/>
              <a:gd name="connsiteY2" fmla="*/ 1856460 h 2041237"/>
              <a:gd name="connsiteX3" fmla="*/ 1512654 w 1806825"/>
              <a:gd name="connsiteY3" fmla="*/ 2041237 h 2041237"/>
              <a:gd name="connsiteX4" fmla="*/ 302538 w 1806825"/>
              <a:gd name="connsiteY4" fmla="*/ 2041236 h 2041237"/>
              <a:gd name="connsiteX5" fmla="*/ 0 w 1806825"/>
              <a:gd name="connsiteY5" fmla="*/ 1738698 h 2041237"/>
              <a:gd name="connsiteX6" fmla="*/ 0 w 1806825"/>
              <a:gd name="connsiteY6" fmla="*/ 0 h 2041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825" h="2041237">
                <a:moveTo>
                  <a:pt x="0" y="0"/>
                </a:moveTo>
                <a:lnTo>
                  <a:pt x="1806825" y="1806825"/>
                </a:lnTo>
                <a:lnTo>
                  <a:pt x="1791417" y="1856460"/>
                </a:lnTo>
                <a:cubicBezTo>
                  <a:pt x="1745489" y="1965045"/>
                  <a:pt x="1637970" y="2041236"/>
                  <a:pt x="1512654" y="2041237"/>
                </a:cubicBezTo>
                <a:lnTo>
                  <a:pt x="302538" y="2041236"/>
                </a:lnTo>
                <a:cubicBezTo>
                  <a:pt x="135451" y="2041236"/>
                  <a:pt x="0" y="1905785"/>
                  <a:pt x="0" y="173869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2709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709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A724331-314C-9648-8095-00291A8F8D97}"/>
              </a:ext>
            </a:extLst>
          </p:cNvPr>
          <p:cNvSpPr/>
          <p:nvPr/>
        </p:nvSpPr>
        <p:spPr>
          <a:xfrm>
            <a:off x="5824311" y="-843"/>
            <a:ext cx="6367689" cy="6856314"/>
          </a:xfrm>
          <a:custGeom>
            <a:avLst/>
            <a:gdLst>
              <a:gd name="connsiteX0" fmla="*/ 2570115 w 6370577"/>
              <a:gd name="connsiteY0" fmla="*/ 0 h 6856314"/>
              <a:gd name="connsiteX1" fmla="*/ 6370577 w 6370577"/>
              <a:gd name="connsiteY1" fmla="*/ 0 h 6856314"/>
              <a:gd name="connsiteX2" fmla="*/ 6370577 w 6370577"/>
              <a:gd name="connsiteY2" fmla="*/ 5699872 h 6856314"/>
              <a:gd name="connsiteX3" fmla="*/ 6323691 w 6370577"/>
              <a:gd name="connsiteY3" fmla="*/ 5678219 h 6856314"/>
              <a:gd name="connsiteX4" fmla="*/ 5984815 w 6370577"/>
              <a:gd name="connsiteY4" fmla="*/ 5615262 h 6856314"/>
              <a:gd name="connsiteX5" fmla="*/ 5159721 w 6370577"/>
              <a:gd name="connsiteY5" fmla="*/ 6107838 h 6856314"/>
              <a:gd name="connsiteX6" fmla="*/ 4755000 w 6370577"/>
              <a:gd name="connsiteY6" fmla="*/ 6856314 h 6856314"/>
              <a:gd name="connsiteX7" fmla="*/ 1600953 w 6370577"/>
              <a:gd name="connsiteY7" fmla="*/ 6856314 h 6856314"/>
              <a:gd name="connsiteX8" fmla="*/ 764911 w 6370577"/>
              <a:gd name="connsiteY8" fmla="*/ 6404237 h 6856314"/>
              <a:gd name="connsiteX9" fmla="*/ 175790 w 6370577"/>
              <a:gd name="connsiteY9" fmla="*/ 4427780 h 6856314"/>
              <a:gd name="connsiteX10" fmla="*/ 2570115 w 6370577"/>
              <a:gd name="connsiteY10" fmla="*/ 0 h 6856314"/>
              <a:gd name="connsiteX0" fmla="*/ 2567227 w 6367689"/>
              <a:gd name="connsiteY0" fmla="*/ 0 h 6856314"/>
              <a:gd name="connsiteX1" fmla="*/ 6367689 w 6367689"/>
              <a:gd name="connsiteY1" fmla="*/ 0 h 6856314"/>
              <a:gd name="connsiteX2" fmla="*/ 6367689 w 6367689"/>
              <a:gd name="connsiteY2" fmla="*/ 5699872 h 6856314"/>
              <a:gd name="connsiteX3" fmla="*/ 6320803 w 6367689"/>
              <a:gd name="connsiteY3" fmla="*/ 5678219 h 6856314"/>
              <a:gd name="connsiteX4" fmla="*/ 5981927 w 6367689"/>
              <a:gd name="connsiteY4" fmla="*/ 5615262 h 6856314"/>
              <a:gd name="connsiteX5" fmla="*/ 5156833 w 6367689"/>
              <a:gd name="connsiteY5" fmla="*/ 6107838 h 6856314"/>
              <a:gd name="connsiteX6" fmla="*/ 4752112 w 6367689"/>
              <a:gd name="connsiteY6" fmla="*/ 6856314 h 6856314"/>
              <a:gd name="connsiteX7" fmla="*/ 1598065 w 6367689"/>
              <a:gd name="connsiteY7" fmla="*/ 6856314 h 6856314"/>
              <a:gd name="connsiteX8" fmla="*/ 774723 w 6367689"/>
              <a:gd name="connsiteY8" fmla="*/ 6359787 h 6856314"/>
              <a:gd name="connsiteX9" fmla="*/ 172902 w 6367689"/>
              <a:gd name="connsiteY9" fmla="*/ 4427780 h 6856314"/>
              <a:gd name="connsiteX10" fmla="*/ 2567227 w 6367689"/>
              <a:gd name="connsiteY10" fmla="*/ 0 h 6856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67689" h="6856314">
                <a:moveTo>
                  <a:pt x="2567227" y="0"/>
                </a:moveTo>
                <a:lnTo>
                  <a:pt x="6367689" y="0"/>
                </a:lnTo>
                <a:lnTo>
                  <a:pt x="6367689" y="5699872"/>
                </a:lnTo>
                <a:lnTo>
                  <a:pt x="6320803" y="5678219"/>
                </a:lnTo>
                <a:cubicBezTo>
                  <a:pt x="6210332" y="5635470"/>
                  <a:pt x="6095499" y="5615043"/>
                  <a:pt x="5981927" y="5615262"/>
                </a:cubicBezTo>
                <a:cubicBezTo>
                  <a:pt x="5648780" y="5615906"/>
                  <a:pt x="5326469" y="5794198"/>
                  <a:pt x="5156833" y="6107838"/>
                </a:cubicBezTo>
                <a:lnTo>
                  <a:pt x="4752112" y="6856314"/>
                </a:lnTo>
                <a:lnTo>
                  <a:pt x="1598065" y="6856314"/>
                </a:lnTo>
                <a:cubicBezTo>
                  <a:pt x="1319384" y="6705622"/>
                  <a:pt x="1053404" y="6510479"/>
                  <a:pt x="774723" y="6359787"/>
                </a:cubicBezTo>
                <a:cubicBezTo>
                  <a:pt x="66288" y="5976654"/>
                  <a:pt x="-210143" y="5136247"/>
                  <a:pt x="172902" y="4427780"/>
                </a:cubicBezTo>
                <a:lnTo>
                  <a:pt x="2567227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058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850C2E0-EC6E-F6A7-BD85-7298EF4C0612}"/>
              </a:ext>
            </a:extLst>
          </p:cNvPr>
          <p:cNvSpPr/>
          <p:nvPr/>
        </p:nvSpPr>
        <p:spPr>
          <a:xfrm>
            <a:off x="5379468" y="-843"/>
            <a:ext cx="6811035" cy="6858000"/>
          </a:xfrm>
          <a:custGeom>
            <a:avLst/>
            <a:gdLst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140186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013437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15" fmla="*/ 2514096 w 6811035"/>
              <a:gd name="connsiteY15" fmla="*/ 0 h 6858000"/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013437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15" fmla="*/ 2514096 w 6811035"/>
              <a:gd name="connsiteY15" fmla="*/ 0 h 6858000"/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013437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15" fmla="*/ 2514096 w 6811035"/>
              <a:gd name="connsiteY15" fmla="*/ 0 h 6858000"/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013437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15" fmla="*/ 2514096 w 6811035"/>
              <a:gd name="connsiteY15" fmla="*/ 0 h 6858000"/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013437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15" fmla="*/ 2514096 w 6811035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11035" h="6858000">
                <a:moveTo>
                  <a:pt x="6359915" y="5569106"/>
                </a:moveTo>
                <a:cubicBezTo>
                  <a:pt x="6508068" y="5568820"/>
                  <a:pt x="6658411" y="5604444"/>
                  <a:pt x="6797912" y="5679863"/>
                </a:cubicBezTo>
                <a:lnTo>
                  <a:pt x="6811035" y="5687060"/>
                </a:lnTo>
                <a:lnTo>
                  <a:pt x="6811035" y="6858000"/>
                </a:lnTo>
                <a:lnTo>
                  <a:pt x="5116324" y="6858000"/>
                </a:lnTo>
                <a:lnTo>
                  <a:pt x="5552678" y="6051021"/>
                </a:lnTo>
                <a:cubicBezTo>
                  <a:pt x="5718643" y="5744169"/>
                  <a:pt x="6033978" y="5569736"/>
                  <a:pt x="6359915" y="5569106"/>
                </a:cubicBezTo>
                <a:close/>
                <a:moveTo>
                  <a:pt x="2514096" y="0"/>
                </a:moveTo>
                <a:lnTo>
                  <a:pt x="3059880" y="0"/>
                </a:lnTo>
                <a:lnTo>
                  <a:pt x="676617" y="4407324"/>
                </a:lnTo>
                <a:cubicBezTo>
                  <a:pt x="301862" y="5100458"/>
                  <a:pt x="559885" y="5966164"/>
                  <a:pt x="1252987" y="6341005"/>
                </a:cubicBezTo>
                <a:lnTo>
                  <a:pt x="2209084" y="6858000"/>
                </a:lnTo>
                <a:lnTo>
                  <a:pt x="2013437" y="6858000"/>
                </a:lnTo>
                <a:cubicBezTo>
                  <a:pt x="1127357" y="6363024"/>
                  <a:pt x="1318640" y="6465574"/>
                  <a:pt x="649843" y="6052079"/>
                </a:cubicBezTo>
                <a:cubicBezTo>
                  <a:pt x="47968" y="5726631"/>
                  <a:pt x="-176082" y="4974897"/>
                  <a:pt x="149356" y="4373034"/>
                </a:cubicBezTo>
                <a:lnTo>
                  <a:pt x="2514096" y="0"/>
                </a:ln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54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F300F92-5392-ABA8-91C9-0DA070A4C526}"/>
              </a:ext>
            </a:extLst>
          </p:cNvPr>
          <p:cNvGrpSpPr/>
          <p:nvPr/>
        </p:nvGrpSpPr>
        <p:grpSpPr>
          <a:xfrm>
            <a:off x="520446" y="1912678"/>
            <a:ext cx="5080000" cy="3032644"/>
            <a:chOff x="7356244" y="1605358"/>
            <a:chExt cx="5080000" cy="303264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610559B-EEDA-AD25-DC93-F20487520D80}"/>
                </a:ext>
              </a:extLst>
            </p:cNvPr>
            <p:cNvSpPr txBox="1"/>
            <p:nvPr/>
          </p:nvSpPr>
          <p:spPr>
            <a:xfrm>
              <a:off x="7356244" y="1605358"/>
              <a:ext cx="5080000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it-IT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Virtual Assistants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339EEA4-F954-16DB-44F8-39105035E29C}"/>
                </a:ext>
              </a:extLst>
            </p:cNvPr>
            <p:cNvSpPr txBox="1"/>
            <p:nvPr/>
          </p:nvSpPr>
          <p:spPr>
            <a:xfrm>
              <a:off x="7356244" y="2930483"/>
              <a:ext cx="4857525" cy="17075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integrated into virtual assistants enhance their capabilities, enabling natural language interactions and seamless task automation.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12292" name="Picture 4" descr="Manteio - Innovate-Solution-Support">
            <a:extLst>
              <a:ext uri="{FF2B5EF4-FFF2-40B4-BE49-F238E27FC236}">
                <a16:creationId xmlns:a16="http://schemas.microsoft.com/office/drawing/2014/main" id="{F37FA4EE-20D0-3A0F-3D4E-824EE1B25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8388" y="1168400"/>
            <a:ext cx="5227426" cy="5203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4530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BA5EBB0-2718-7F08-E6C2-D737E49E69B8}"/>
              </a:ext>
            </a:extLst>
          </p:cNvPr>
          <p:cNvSpPr/>
          <p:nvPr/>
        </p:nvSpPr>
        <p:spPr>
          <a:xfrm>
            <a:off x="-2" y="0"/>
            <a:ext cx="9461501" cy="6151534"/>
          </a:xfrm>
          <a:custGeom>
            <a:avLst/>
            <a:gdLst>
              <a:gd name="connsiteX0" fmla="*/ 7152445 w 7154006"/>
              <a:gd name="connsiteY0" fmla="*/ -684 h 4651282"/>
              <a:gd name="connsiteX1" fmla="*/ 2884221 w 7154006"/>
              <a:gd name="connsiteY1" fmla="*/ 4267539 h 4651282"/>
              <a:gd name="connsiteX2" fmla="*/ 1033916 w 7154006"/>
              <a:gd name="connsiteY2" fmla="*/ 4267539 h 4651282"/>
              <a:gd name="connsiteX3" fmla="*/ -1562 w 7154006"/>
              <a:gd name="connsiteY3" fmla="*/ 3231793 h 4651282"/>
              <a:gd name="connsiteX4" fmla="*/ -1562 w 7154006"/>
              <a:gd name="connsiteY4" fmla="*/ -684 h 465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4006" h="4651282">
                <a:moveTo>
                  <a:pt x="7152445" y="-684"/>
                </a:moveTo>
                <a:lnTo>
                  <a:pt x="2884221" y="4267539"/>
                </a:lnTo>
                <a:cubicBezTo>
                  <a:pt x="2373260" y="4778285"/>
                  <a:pt x="1544877" y="4778285"/>
                  <a:pt x="1033916" y="4267539"/>
                </a:cubicBezTo>
                <a:lnTo>
                  <a:pt x="-1562" y="3231793"/>
                </a:lnTo>
                <a:lnTo>
                  <a:pt x="-1562" y="-684"/>
                </a:ln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547079-D527-0ABC-40D2-FEE6834A6D04}"/>
              </a:ext>
            </a:extLst>
          </p:cNvPr>
          <p:cNvSpPr txBox="1"/>
          <p:nvPr/>
        </p:nvSpPr>
        <p:spPr>
          <a:xfrm>
            <a:off x="952500" y="1447174"/>
            <a:ext cx="47371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AI Chatbots</a:t>
            </a:r>
          </a:p>
          <a:p>
            <a:r>
              <a:rPr lang="en-US" sz="4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For Knowledge Sharing</a:t>
            </a:r>
            <a:endParaRPr lang="en-IN" sz="4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81EFC23-3207-DC1F-6175-6B755F253F98}"/>
              </a:ext>
            </a:extLst>
          </p:cNvPr>
          <p:cNvGrpSpPr/>
          <p:nvPr/>
        </p:nvGrpSpPr>
        <p:grpSpPr>
          <a:xfrm>
            <a:off x="6959600" y="932213"/>
            <a:ext cx="4699000" cy="4993574"/>
            <a:chOff x="6959600" y="1066800"/>
            <a:chExt cx="4699000" cy="499357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EF8FFB6-24AD-CF2D-6C92-561495C4B109}"/>
                </a:ext>
              </a:extLst>
            </p:cNvPr>
            <p:cNvGrpSpPr/>
            <p:nvPr/>
          </p:nvGrpSpPr>
          <p:grpSpPr>
            <a:xfrm>
              <a:off x="6959600" y="1066800"/>
              <a:ext cx="4699000" cy="2273300"/>
              <a:chOff x="6959600" y="889000"/>
              <a:chExt cx="4699000" cy="2273300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BA0BA059-B532-BCD9-DE21-CD427A7AE47D}"/>
                  </a:ext>
                </a:extLst>
              </p:cNvPr>
              <p:cNvSpPr/>
              <p:nvPr/>
            </p:nvSpPr>
            <p:spPr>
              <a:xfrm>
                <a:off x="6959600" y="889000"/>
                <a:ext cx="4699000" cy="2273300"/>
              </a:xfrm>
              <a:prstGeom prst="round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8D7522D-4485-6AD3-F916-F69214C16674}"/>
                  </a:ext>
                </a:extLst>
              </p:cNvPr>
              <p:cNvSpPr txBox="1"/>
              <p:nvPr/>
            </p:nvSpPr>
            <p:spPr>
              <a:xfrm>
                <a:off x="7194391" y="1335974"/>
                <a:ext cx="4229418" cy="13793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b="1" i="0" dirty="0">
                    <a:solidFill>
                      <a:schemeClr val="bg1"/>
                    </a:solidFill>
                    <a:effectLst/>
                    <a:latin typeface="Montserrat" panose="00000500000000000000" pitchFamily="2" charset="0"/>
                  </a:rPr>
                  <a:t>Instant Access</a:t>
                </a:r>
              </a:p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n-US" sz="1400" b="0" i="0" dirty="0">
                    <a:solidFill>
                      <a:schemeClr val="bg1"/>
                    </a:solidFill>
                    <a:effectLst/>
                    <a:latin typeface="Montserrat" panose="00000500000000000000" pitchFamily="2" charset="0"/>
                  </a:rPr>
                  <a:t>AI Chatbots provide immediate access to information, resources, and answers, enhancing knowledge sharing efficiency.</a:t>
                </a:r>
                <a:endParaRPr lang="en-IN" sz="1400" dirty="0">
                  <a:solidFill>
                    <a:schemeClr val="bg1"/>
                  </a:solidFill>
                  <a:latin typeface="Montserrat" panose="00000500000000000000" pitchFamily="2" charset="0"/>
                </a:endParaRP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434D2E0-3903-F6DB-EF73-DA82E25ED1D8}"/>
                </a:ext>
              </a:extLst>
            </p:cNvPr>
            <p:cNvGrpSpPr/>
            <p:nvPr/>
          </p:nvGrpSpPr>
          <p:grpSpPr>
            <a:xfrm>
              <a:off x="6959600" y="3787074"/>
              <a:ext cx="4699000" cy="2273300"/>
              <a:chOff x="6959600" y="3787074"/>
              <a:chExt cx="4699000" cy="227330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A98AFA80-AFEE-0E45-3A15-01929C5D7872}"/>
                  </a:ext>
                </a:extLst>
              </p:cNvPr>
              <p:cNvSpPr/>
              <p:nvPr/>
            </p:nvSpPr>
            <p:spPr>
              <a:xfrm>
                <a:off x="6959600" y="3787074"/>
                <a:ext cx="4699000" cy="2273300"/>
              </a:xfrm>
              <a:prstGeom prst="round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CCE9817-1E2E-A4B7-82D8-158C69D17FED}"/>
                  </a:ext>
                </a:extLst>
              </p:cNvPr>
              <p:cNvSpPr txBox="1"/>
              <p:nvPr/>
            </p:nvSpPr>
            <p:spPr>
              <a:xfrm>
                <a:off x="7194391" y="4234048"/>
                <a:ext cx="4229418" cy="137935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b="1" i="0" dirty="0">
                    <a:solidFill>
                      <a:schemeClr val="bg1"/>
                    </a:solidFill>
                    <a:effectLst/>
                    <a:latin typeface="Montserrat" panose="00000500000000000000" pitchFamily="2" charset="0"/>
                  </a:rPr>
                  <a:t>Personalized Assistance</a:t>
                </a:r>
              </a:p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n-US" sz="1400" b="0" i="0" dirty="0">
                    <a:solidFill>
                      <a:schemeClr val="bg1"/>
                    </a:solidFill>
                    <a:effectLst/>
                    <a:latin typeface="Montserrat" panose="00000500000000000000" pitchFamily="2" charset="0"/>
                  </a:rPr>
                  <a:t>AI Chatbots deliver tailored knowledge support, guiding users through information, learning materials, and relevant resources.</a:t>
                </a:r>
                <a:endParaRPr lang="en-IN" sz="1400" dirty="0">
                  <a:solidFill>
                    <a:schemeClr val="bg1"/>
                  </a:solidFill>
                  <a:latin typeface="Montserrat" panose="000005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1459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A057B20-4355-E47C-2E60-3C73DBBBDE5A}"/>
              </a:ext>
            </a:extLst>
          </p:cNvPr>
          <p:cNvGrpSpPr/>
          <p:nvPr/>
        </p:nvGrpSpPr>
        <p:grpSpPr>
          <a:xfrm>
            <a:off x="834563" y="1913521"/>
            <a:ext cx="5271048" cy="3030958"/>
            <a:chOff x="7356244" y="1709411"/>
            <a:chExt cx="5271048" cy="30309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E547079-D527-0ABC-40D2-FEE6834A6D04}"/>
                </a:ext>
              </a:extLst>
            </p:cNvPr>
            <p:cNvSpPr txBox="1"/>
            <p:nvPr/>
          </p:nvSpPr>
          <p:spPr>
            <a:xfrm>
              <a:off x="7356244" y="1709411"/>
              <a:ext cx="3933825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Human-AI Collaboration 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D7522D-4485-6AD3-F916-F69214C16674}"/>
                </a:ext>
              </a:extLst>
            </p:cNvPr>
            <p:cNvSpPr txBox="1"/>
            <p:nvPr/>
          </p:nvSpPr>
          <p:spPr>
            <a:xfrm>
              <a:off x="7356244" y="3032850"/>
              <a:ext cx="5271048" cy="17075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Human-AI collaboration combines human expertise with AI Chatbots, enabling more efficient problem-solving, decision-making, and customer interactions.</a:t>
              </a: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B95EDE0-FF53-11C7-FFAA-D6E3E104AFCE}"/>
              </a:ext>
            </a:extLst>
          </p:cNvPr>
          <p:cNvSpPr/>
          <p:nvPr/>
        </p:nvSpPr>
        <p:spPr>
          <a:xfrm flipH="1" flipV="1">
            <a:off x="6105611" y="0"/>
            <a:ext cx="6086389" cy="4933803"/>
          </a:xfrm>
          <a:custGeom>
            <a:avLst/>
            <a:gdLst>
              <a:gd name="connsiteX0" fmla="*/ 7507246 w 7519904"/>
              <a:gd name="connsiteY0" fmla="*/ 6095439 h 6095852"/>
              <a:gd name="connsiteX1" fmla="*/ -253 w 7519904"/>
              <a:gd name="connsiteY1" fmla="*/ 6095439 h 6095852"/>
              <a:gd name="connsiteX2" fmla="*/ -253 w 7519904"/>
              <a:gd name="connsiteY2" fmla="*/ 1421944 h 6095852"/>
              <a:gd name="connsiteX3" fmla="*/ 4107985 w 7519904"/>
              <a:gd name="connsiteY3" fmla="*/ 74580 h 6095852"/>
              <a:gd name="connsiteX4" fmla="*/ 6000497 w 7519904"/>
              <a:gd name="connsiteY4" fmla="*/ 1032584 h 6095852"/>
              <a:gd name="connsiteX5" fmla="*/ 7444381 w 7519904"/>
              <a:gd name="connsiteY5" fmla="*/ 5435251 h 6095852"/>
              <a:gd name="connsiteX6" fmla="*/ 7507246 w 7519904"/>
              <a:gd name="connsiteY6" fmla="*/ 6095439 h 6095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19904" h="6095852">
                <a:moveTo>
                  <a:pt x="7507246" y="6095439"/>
                </a:moveTo>
                <a:lnTo>
                  <a:pt x="-253" y="6095439"/>
                </a:lnTo>
                <a:lnTo>
                  <a:pt x="-253" y="1421944"/>
                </a:lnTo>
                <a:lnTo>
                  <a:pt x="4107985" y="74580"/>
                </a:lnTo>
                <a:cubicBezTo>
                  <a:pt x="4895121" y="-183367"/>
                  <a:pt x="5742359" y="245512"/>
                  <a:pt x="6000497" y="1032584"/>
                </a:cubicBezTo>
                <a:lnTo>
                  <a:pt x="7444381" y="5435251"/>
                </a:lnTo>
                <a:cubicBezTo>
                  <a:pt x="7514549" y="5647817"/>
                  <a:pt x="7536044" y="5873443"/>
                  <a:pt x="7507246" y="6095439"/>
                </a:cubicBez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pic>
        <p:nvPicPr>
          <p:cNvPr id="12" name="Picture 11" descr="A picture containing joint, fictional character, automaton, action figure&#10;&#10;Description automatically generated">
            <a:extLst>
              <a:ext uri="{FF2B5EF4-FFF2-40B4-BE49-F238E27FC236}">
                <a16:creationId xmlns:a16="http://schemas.microsoft.com/office/drawing/2014/main" id="{8420D348-3C86-2049-F87F-72B39E2BE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917" y="0"/>
            <a:ext cx="48509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133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A057B20-4355-E47C-2E60-3C73DBBBDE5A}"/>
              </a:ext>
            </a:extLst>
          </p:cNvPr>
          <p:cNvGrpSpPr/>
          <p:nvPr/>
        </p:nvGrpSpPr>
        <p:grpSpPr>
          <a:xfrm>
            <a:off x="6464069" y="1705772"/>
            <a:ext cx="4165831" cy="3446456"/>
            <a:chOff x="7356244" y="1607044"/>
            <a:chExt cx="4165831" cy="344645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E547079-D527-0ABC-40D2-FEE6834A6D04}"/>
                </a:ext>
              </a:extLst>
            </p:cNvPr>
            <p:cNvSpPr txBox="1"/>
            <p:nvPr/>
          </p:nvSpPr>
          <p:spPr>
            <a:xfrm>
              <a:off x="7356244" y="1607044"/>
              <a:ext cx="3835631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Education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D7522D-4485-6AD3-F916-F69214C16674}"/>
                </a:ext>
              </a:extLst>
            </p:cNvPr>
            <p:cNvSpPr txBox="1"/>
            <p:nvPr/>
          </p:nvSpPr>
          <p:spPr>
            <a:xfrm>
              <a:off x="7356244" y="2930483"/>
              <a:ext cx="4165831" cy="21230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education facilitate personalized learning experiences, provide instant feedback, and support student engagement and progress tracking.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EE05163-D734-77F0-E506-F6CC2A2E48B7}"/>
              </a:ext>
            </a:extLst>
          </p:cNvPr>
          <p:cNvSpPr/>
          <p:nvPr/>
        </p:nvSpPr>
        <p:spPr>
          <a:xfrm rot="18900000" flipH="1">
            <a:off x="-1187045" y="467690"/>
            <a:ext cx="4869308" cy="8435409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1266" name="Picture 2" descr="AI-Driven Chatbots - Tech Xpertz">
            <a:extLst>
              <a:ext uri="{FF2B5EF4-FFF2-40B4-BE49-F238E27FC236}">
                <a16:creationId xmlns:a16="http://schemas.microsoft.com/office/drawing/2014/main" id="{65E331C5-0813-B22D-2BFE-BFA63EDC3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75" y="128587"/>
            <a:ext cx="4895850" cy="660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127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A057B20-4355-E47C-2E60-3C73DBBBDE5A}"/>
              </a:ext>
            </a:extLst>
          </p:cNvPr>
          <p:cNvGrpSpPr/>
          <p:nvPr/>
        </p:nvGrpSpPr>
        <p:grpSpPr>
          <a:xfrm>
            <a:off x="368241" y="699681"/>
            <a:ext cx="11455517" cy="1520472"/>
            <a:chOff x="7053454" y="2268211"/>
            <a:chExt cx="4552337" cy="152047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E547079-D527-0ABC-40D2-FEE6834A6D04}"/>
                </a:ext>
              </a:extLst>
            </p:cNvPr>
            <p:cNvSpPr txBox="1"/>
            <p:nvPr/>
          </p:nvSpPr>
          <p:spPr>
            <a:xfrm>
              <a:off x="7369175" y="2268211"/>
              <a:ext cx="393382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40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For Social Media</a:t>
              </a:r>
              <a:endPara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D7522D-4485-6AD3-F916-F69214C16674}"/>
                </a:ext>
              </a:extLst>
            </p:cNvPr>
            <p:cNvSpPr txBox="1"/>
            <p:nvPr/>
          </p:nvSpPr>
          <p:spPr>
            <a:xfrm>
              <a:off x="7053454" y="2999364"/>
              <a:ext cx="4552337" cy="7893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6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have become increasingly popular for social media platforms as they offer businesses and users a range of benefits. Here are some ways AI chatbots are used on social media:</a:t>
              </a:r>
              <a:endParaRPr lang="en-IN" sz="1600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6" name="AutoShape 2" descr="User">
            <a:extLst>
              <a:ext uri="{FF2B5EF4-FFF2-40B4-BE49-F238E27FC236}">
                <a16:creationId xmlns:a16="http://schemas.microsoft.com/office/drawing/2014/main" id="{90A5C2D1-DF6A-E983-47C3-52BB1759207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8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36DC9FE-10C8-CDC2-0FC3-4154123BCD0C}"/>
              </a:ext>
            </a:extLst>
          </p:cNvPr>
          <p:cNvGrpSpPr/>
          <p:nvPr/>
        </p:nvGrpSpPr>
        <p:grpSpPr>
          <a:xfrm>
            <a:off x="1057984" y="2715141"/>
            <a:ext cx="10076033" cy="3825359"/>
            <a:chOff x="1057983" y="2524641"/>
            <a:chExt cx="10076033" cy="382535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49BE494-AC53-B6DD-7D66-795AC06C22EB}"/>
                </a:ext>
              </a:extLst>
            </p:cNvPr>
            <p:cNvSpPr/>
            <p:nvPr/>
          </p:nvSpPr>
          <p:spPr>
            <a:xfrm>
              <a:off x="1057983" y="2524641"/>
              <a:ext cx="10076033" cy="3825359"/>
            </a:xfrm>
            <a:prstGeom prst="rect">
              <a:avLst/>
            </a:prstGeom>
            <a:solidFill>
              <a:schemeClr val="bg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10845BD-EB95-7508-A0D1-047B24225202}"/>
                </a:ext>
              </a:extLst>
            </p:cNvPr>
            <p:cNvGrpSpPr/>
            <p:nvPr/>
          </p:nvGrpSpPr>
          <p:grpSpPr>
            <a:xfrm>
              <a:off x="1460499" y="2868870"/>
              <a:ext cx="9271000" cy="3136900"/>
              <a:chOff x="1460500" y="2781300"/>
              <a:chExt cx="9271000" cy="3556000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3CFBA10-781D-8C89-6E10-75A17AB995CE}"/>
                  </a:ext>
                </a:extLst>
              </p:cNvPr>
              <p:cNvGrpSpPr/>
              <p:nvPr/>
            </p:nvGrpSpPr>
            <p:grpSpPr>
              <a:xfrm>
                <a:off x="1460500" y="2781300"/>
                <a:ext cx="4191000" cy="3556000"/>
                <a:chOff x="812800" y="2781300"/>
                <a:chExt cx="4191000" cy="3556000"/>
              </a:xfrm>
            </p:grpSpPr>
            <p:sp>
              <p:nvSpPr>
                <p:cNvPr id="7" name="Rectangle: Rounded Corners 6">
                  <a:extLst>
                    <a:ext uri="{FF2B5EF4-FFF2-40B4-BE49-F238E27FC236}">
                      <a16:creationId xmlns:a16="http://schemas.microsoft.com/office/drawing/2014/main" id="{CFBC793C-4664-EFE6-626C-C2D3A85946E6}"/>
                    </a:ext>
                  </a:extLst>
                </p:cNvPr>
                <p:cNvSpPr/>
                <p:nvPr/>
              </p:nvSpPr>
              <p:spPr>
                <a:xfrm>
                  <a:off x="812800" y="2781300"/>
                  <a:ext cx="4191000" cy="647700"/>
                </a:xfrm>
                <a:prstGeom prst="roundRect">
                  <a:avLst/>
                </a:prstGeom>
                <a:gradFill>
                  <a:gsLst>
                    <a:gs pos="0">
                      <a:schemeClr val="accent1"/>
                    </a:gs>
                    <a:gs pos="6000">
                      <a:schemeClr val="accent2"/>
                    </a:gs>
                    <a:gs pos="20000">
                      <a:schemeClr val="accent3"/>
                    </a:gs>
                    <a:gs pos="35000">
                      <a:schemeClr val="accent4"/>
                    </a:gs>
                    <a:gs pos="52000">
                      <a:schemeClr val="accent5"/>
                    </a:gs>
                    <a:gs pos="71000">
                      <a:srgbClr val="A027E1"/>
                    </a:gs>
                    <a:gs pos="100000">
                      <a:schemeClr val="accent6"/>
                    </a:gs>
                  </a:gsLst>
                  <a:lin ang="1977083" scaled="1"/>
                </a:gradFill>
                <a:ln w="2709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80000"/>
                  <a:r>
                    <a:rPr lang="en-IN" sz="1400" b="0" i="0" dirty="0">
                      <a:solidFill>
                        <a:schemeClr val="bg1"/>
                      </a:solidFill>
                      <a:effectLst/>
                      <a:latin typeface="Montserrat" panose="00000500000000000000" pitchFamily="2" charset="0"/>
                    </a:rPr>
                    <a:t>Customer Support</a:t>
                  </a:r>
                  <a:endParaRPr lang="en-IN" sz="1400" dirty="0">
                    <a:solidFill>
                      <a:schemeClr val="bg1"/>
                    </a:solidFill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9" name="Rectangle: Rounded Corners 8">
                  <a:extLst>
                    <a:ext uri="{FF2B5EF4-FFF2-40B4-BE49-F238E27FC236}">
                      <a16:creationId xmlns:a16="http://schemas.microsoft.com/office/drawing/2014/main" id="{9D750015-44B8-264C-408E-0FA01160871C}"/>
                    </a:ext>
                  </a:extLst>
                </p:cNvPr>
                <p:cNvSpPr/>
                <p:nvPr/>
              </p:nvSpPr>
              <p:spPr>
                <a:xfrm>
                  <a:off x="812800" y="3750733"/>
                  <a:ext cx="4191000" cy="647700"/>
                </a:xfrm>
                <a:prstGeom prst="roundRect">
                  <a:avLst/>
                </a:prstGeom>
                <a:gradFill>
                  <a:gsLst>
                    <a:gs pos="0">
                      <a:schemeClr val="accent1"/>
                    </a:gs>
                    <a:gs pos="6000">
                      <a:schemeClr val="accent2"/>
                    </a:gs>
                    <a:gs pos="20000">
                      <a:schemeClr val="accent3"/>
                    </a:gs>
                    <a:gs pos="35000">
                      <a:schemeClr val="accent4"/>
                    </a:gs>
                    <a:gs pos="52000">
                      <a:schemeClr val="accent5"/>
                    </a:gs>
                    <a:gs pos="71000">
                      <a:srgbClr val="A027E1"/>
                    </a:gs>
                    <a:gs pos="100000">
                      <a:schemeClr val="accent6"/>
                    </a:gs>
                  </a:gsLst>
                  <a:lin ang="1977083" scaled="1"/>
                </a:gradFill>
                <a:ln w="2709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80000"/>
                  <a:r>
                    <a:rPr lang="en-IN" sz="1400" b="0" i="0" dirty="0">
                      <a:solidFill>
                        <a:schemeClr val="bg1"/>
                      </a:solidFill>
                      <a:effectLst/>
                      <a:latin typeface="Montserrat" panose="00000500000000000000" pitchFamily="2" charset="0"/>
                    </a:rPr>
                    <a:t>Personalized Recommendations</a:t>
                  </a:r>
                  <a:endParaRPr lang="en-IN" sz="1400" dirty="0">
                    <a:solidFill>
                      <a:schemeClr val="bg1"/>
                    </a:solidFill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C8369236-D239-F062-1F89-396B8C9F080B}"/>
                    </a:ext>
                  </a:extLst>
                </p:cNvPr>
                <p:cNvSpPr/>
                <p:nvPr/>
              </p:nvSpPr>
              <p:spPr>
                <a:xfrm>
                  <a:off x="812800" y="4720166"/>
                  <a:ext cx="4191000" cy="647700"/>
                </a:xfrm>
                <a:prstGeom prst="roundRect">
                  <a:avLst/>
                </a:prstGeom>
                <a:gradFill>
                  <a:gsLst>
                    <a:gs pos="0">
                      <a:schemeClr val="accent1"/>
                    </a:gs>
                    <a:gs pos="6000">
                      <a:schemeClr val="accent2"/>
                    </a:gs>
                    <a:gs pos="20000">
                      <a:schemeClr val="accent3"/>
                    </a:gs>
                    <a:gs pos="35000">
                      <a:schemeClr val="accent4"/>
                    </a:gs>
                    <a:gs pos="52000">
                      <a:schemeClr val="accent5"/>
                    </a:gs>
                    <a:gs pos="71000">
                      <a:srgbClr val="A027E1"/>
                    </a:gs>
                    <a:gs pos="100000">
                      <a:schemeClr val="accent6"/>
                    </a:gs>
                  </a:gsLst>
                  <a:lin ang="1977083" scaled="1"/>
                </a:gradFill>
                <a:ln w="2709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80000"/>
                  <a:r>
                    <a:rPr lang="en-IN" sz="1400" b="0" i="0" dirty="0">
                      <a:solidFill>
                        <a:schemeClr val="bg1"/>
                      </a:solidFill>
                      <a:effectLst/>
                      <a:latin typeface="Montserrat" panose="00000500000000000000" pitchFamily="2" charset="0"/>
                    </a:rPr>
                    <a:t>Lead Generation and Qualification</a:t>
                  </a:r>
                  <a:endParaRPr lang="en-IN" sz="1400" dirty="0">
                    <a:solidFill>
                      <a:schemeClr val="bg1"/>
                    </a:solidFill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B3A4AAF1-DC2C-4D74-2F9E-8FDBD0FE8E5C}"/>
                    </a:ext>
                  </a:extLst>
                </p:cNvPr>
                <p:cNvSpPr/>
                <p:nvPr/>
              </p:nvSpPr>
              <p:spPr>
                <a:xfrm>
                  <a:off x="812800" y="5689600"/>
                  <a:ext cx="4191000" cy="647700"/>
                </a:xfrm>
                <a:prstGeom prst="roundRect">
                  <a:avLst/>
                </a:prstGeom>
                <a:gradFill>
                  <a:gsLst>
                    <a:gs pos="0">
                      <a:schemeClr val="accent1"/>
                    </a:gs>
                    <a:gs pos="6000">
                      <a:schemeClr val="accent2"/>
                    </a:gs>
                    <a:gs pos="20000">
                      <a:schemeClr val="accent3"/>
                    </a:gs>
                    <a:gs pos="35000">
                      <a:schemeClr val="accent4"/>
                    </a:gs>
                    <a:gs pos="52000">
                      <a:schemeClr val="accent5"/>
                    </a:gs>
                    <a:gs pos="71000">
                      <a:srgbClr val="A027E1"/>
                    </a:gs>
                    <a:gs pos="100000">
                      <a:schemeClr val="accent6"/>
                    </a:gs>
                  </a:gsLst>
                  <a:lin ang="1977083" scaled="1"/>
                </a:gradFill>
                <a:ln w="2709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80000"/>
                  <a:r>
                    <a:rPr lang="en-IN" sz="1400" b="0" i="0" dirty="0">
                      <a:solidFill>
                        <a:schemeClr val="bg1"/>
                      </a:solidFill>
                      <a:effectLst/>
                      <a:latin typeface="Montserrat" panose="00000500000000000000" pitchFamily="2" charset="0"/>
                    </a:rPr>
                    <a:t>Social Listening and Sentiment Analysis</a:t>
                  </a:r>
                  <a:endParaRPr lang="en-IN" sz="1400" dirty="0">
                    <a:solidFill>
                      <a:schemeClr val="bg1"/>
                    </a:solidFill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7C781575-F362-503A-015B-56CF90E9D902}"/>
                  </a:ext>
                </a:extLst>
              </p:cNvPr>
              <p:cNvGrpSpPr/>
              <p:nvPr/>
            </p:nvGrpSpPr>
            <p:grpSpPr>
              <a:xfrm>
                <a:off x="6540500" y="2781300"/>
                <a:ext cx="4191000" cy="3556000"/>
                <a:chOff x="6540500" y="2781300"/>
                <a:chExt cx="4191000" cy="3556000"/>
              </a:xfrm>
            </p:grpSpPr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EE76D5A0-63CB-E687-4A07-6DFE7026652F}"/>
                    </a:ext>
                  </a:extLst>
                </p:cNvPr>
                <p:cNvSpPr/>
                <p:nvPr/>
              </p:nvSpPr>
              <p:spPr>
                <a:xfrm>
                  <a:off x="6540500" y="2781300"/>
                  <a:ext cx="4191000" cy="647700"/>
                </a:xfrm>
                <a:prstGeom prst="roundRect">
                  <a:avLst/>
                </a:prstGeom>
                <a:gradFill>
                  <a:gsLst>
                    <a:gs pos="0">
                      <a:schemeClr val="accent1"/>
                    </a:gs>
                    <a:gs pos="6000">
                      <a:schemeClr val="accent2"/>
                    </a:gs>
                    <a:gs pos="20000">
                      <a:schemeClr val="accent3"/>
                    </a:gs>
                    <a:gs pos="35000">
                      <a:schemeClr val="accent4"/>
                    </a:gs>
                    <a:gs pos="52000">
                      <a:schemeClr val="accent5"/>
                    </a:gs>
                    <a:gs pos="71000">
                      <a:srgbClr val="A027E1"/>
                    </a:gs>
                    <a:gs pos="100000">
                      <a:schemeClr val="accent6"/>
                    </a:gs>
                  </a:gsLst>
                  <a:lin ang="1977083" scaled="1"/>
                </a:gradFill>
                <a:ln w="2709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80000"/>
                  <a:r>
                    <a:rPr lang="en-IN" sz="1400" b="0" i="0" dirty="0">
                      <a:solidFill>
                        <a:schemeClr val="bg1"/>
                      </a:solidFill>
                      <a:effectLst/>
                      <a:latin typeface="Montserrat" panose="00000500000000000000" pitchFamily="2" charset="0"/>
                    </a:rPr>
                    <a:t>Interactive Content Delivery</a:t>
                  </a:r>
                  <a:endParaRPr lang="en-IN" sz="1400" dirty="0">
                    <a:solidFill>
                      <a:schemeClr val="bg1"/>
                    </a:solidFill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B421166D-A06F-6204-4A4F-45190B1DE926}"/>
                    </a:ext>
                  </a:extLst>
                </p:cNvPr>
                <p:cNvSpPr/>
                <p:nvPr/>
              </p:nvSpPr>
              <p:spPr>
                <a:xfrm>
                  <a:off x="6540500" y="3750733"/>
                  <a:ext cx="4191000" cy="647700"/>
                </a:xfrm>
                <a:prstGeom prst="roundRect">
                  <a:avLst/>
                </a:prstGeom>
                <a:gradFill>
                  <a:gsLst>
                    <a:gs pos="0">
                      <a:schemeClr val="accent1"/>
                    </a:gs>
                    <a:gs pos="6000">
                      <a:schemeClr val="accent2"/>
                    </a:gs>
                    <a:gs pos="20000">
                      <a:schemeClr val="accent3"/>
                    </a:gs>
                    <a:gs pos="35000">
                      <a:schemeClr val="accent4"/>
                    </a:gs>
                    <a:gs pos="52000">
                      <a:schemeClr val="accent5"/>
                    </a:gs>
                    <a:gs pos="71000">
                      <a:srgbClr val="A027E1"/>
                    </a:gs>
                    <a:gs pos="100000">
                      <a:schemeClr val="accent6"/>
                    </a:gs>
                  </a:gsLst>
                  <a:lin ang="1977083" scaled="1"/>
                </a:gradFill>
                <a:ln w="2709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80000"/>
                  <a:r>
                    <a:rPr lang="en-IN" sz="1400" b="0" i="0" dirty="0">
                      <a:solidFill>
                        <a:schemeClr val="bg1"/>
                      </a:solidFill>
                      <a:effectLst/>
                      <a:latin typeface="Montserrat" panose="00000500000000000000" pitchFamily="2" charset="0"/>
                    </a:rPr>
                    <a:t>Automated Posting and Scheduling</a:t>
                  </a:r>
                  <a:endParaRPr lang="en-IN" sz="1400" dirty="0">
                    <a:solidFill>
                      <a:schemeClr val="bg1"/>
                    </a:solidFill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A1CD4486-94C0-CE39-77B0-1D461017007B}"/>
                    </a:ext>
                  </a:extLst>
                </p:cNvPr>
                <p:cNvSpPr/>
                <p:nvPr/>
              </p:nvSpPr>
              <p:spPr>
                <a:xfrm>
                  <a:off x="6540500" y="4720166"/>
                  <a:ext cx="4191000" cy="647700"/>
                </a:xfrm>
                <a:prstGeom prst="roundRect">
                  <a:avLst/>
                </a:prstGeom>
                <a:gradFill>
                  <a:gsLst>
                    <a:gs pos="0">
                      <a:schemeClr val="accent1"/>
                    </a:gs>
                    <a:gs pos="6000">
                      <a:schemeClr val="accent2"/>
                    </a:gs>
                    <a:gs pos="20000">
                      <a:schemeClr val="accent3"/>
                    </a:gs>
                    <a:gs pos="35000">
                      <a:schemeClr val="accent4"/>
                    </a:gs>
                    <a:gs pos="52000">
                      <a:schemeClr val="accent5"/>
                    </a:gs>
                    <a:gs pos="71000">
                      <a:srgbClr val="A027E1"/>
                    </a:gs>
                    <a:gs pos="100000">
                      <a:schemeClr val="accent6"/>
                    </a:gs>
                  </a:gsLst>
                  <a:lin ang="1977083" scaled="1"/>
                </a:gradFill>
                <a:ln w="2709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80000"/>
                  <a:r>
                    <a:rPr lang="en-IN" sz="1400" b="0" i="0" dirty="0">
                      <a:solidFill>
                        <a:schemeClr val="bg1"/>
                      </a:solidFill>
                      <a:effectLst/>
                      <a:latin typeface="Montserrat" panose="00000500000000000000" pitchFamily="2" charset="0"/>
                    </a:rPr>
                    <a:t>Influencer Marketing</a:t>
                  </a:r>
                  <a:endParaRPr lang="en-IN" sz="1400" dirty="0">
                    <a:solidFill>
                      <a:schemeClr val="bg1"/>
                    </a:solidFill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5CB389F2-34E4-EF13-EA6B-1997952AE2F0}"/>
                    </a:ext>
                  </a:extLst>
                </p:cNvPr>
                <p:cNvSpPr/>
                <p:nvPr/>
              </p:nvSpPr>
              <p:spPr>
                <a:xfrm>
                  <a:off x="6540500" y="5689600"/>
                  <a:ext cx="4191000" cy="647700"/>
                </a:xfrm>
                <a:prstGeom prst="roundRect">
                  <a:avLst/>
                </a:prstGeom>
                <a:gradFill>
                  <a:gsLst>
                    <a:gs pos="0">
                      <a:schemeClr val="accent1"/>
                    </a:gs>
                    <a:gs pos="6000">
                      <a:schemeClr val="accent2"/>
                    </a:gs>
                    <a:gs pos="20000">
                      <a:schemeClr val="accent3"/>
                    </a:gs>
                    <a:gs pos="35000">
                      <a:schemeClr val="accent4"/>
                    </a:gs>
                    <a:gs pos="52000">
                      <a:schemeClr val="accent5"/>
                    </a:gs>
                    <a:gs pos="71000">
                      <a:srgbClr val="A027E1"/>
                    </a:gs>
                    <a:gs pos="100000">
                      <a:schemeClr val="accent6"/>
                    </a:gs>
                  </a:gsLst>
                  <a:lin ang="1977083" scaled="1"/>
                </a:gradFill>
                <a:ln w="2709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80000"/>
                  <a:r>
                    <a:rPr lang="en-IN" sz="1400" b="0" i="0" dirty="0">
                      <a:solidFill>
                        <a:schemeClr val="bg1"/>
                      </a:solidFill>
                      <a:effectLst/>
                      <a:latin typeface="Montserrat" panose="00000500000000000000" pitchFamily="2" charset="0"/>
                    </a:rPr>
                    <a:t>Social Media Advertising</a:t>
                  </a:r>
                  <a:endParaRPr lang="en-IN" sz="1400" dirty="0">
                    <a:solidFill>
                      <a:schemeClr val="bg1"/>
                    </a:solidFill>
                    <a:latin typeface="Montserrat" panose="00000500000000000000" pitchFamily="2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572264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A057B20-4355-E47C-2E60-3C73DBBBDE5A}"/>
              </a:ext>
            </a:extLst>
          </p:cNvPr>
          <p:cNvGrpSpPr/>
          <p:nvPr/>
        </p:nvGrpSpPr>
        <p:grpSpPr>
          <a:xfrm>
            <a:off x="1104669" y="1498023"/>
            <a:ext cx="4267200" cy="3861954"/>
            <a:chOff x="7356244" y="1696711"/>
            <a:chExt cx="4267200" cy="386195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E547079-D527-0ABC-40D2-FEE6834A6D04}"/>
                </a:ext>
              </a:extLst>
            </p:cNvPr>
            <p:cNvSpPr txBox="1"/>
            <p:nvPr/>
          </p:nvSpPr>
          <p:spPr>
            <a:xfrm>
              <a:off x="7356244" y="1696711"/>
              <a:ext cx="4267200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Future Trends In Technology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D7522D-4485-6AD3-F916-F69214C16674}"/>
                </a:ext>
              </a:extLst>
            </p:cNvPr>
            <p:cNvSpPr txBox="1"/>
            <p:nvPr/>
          </p:nvSpPr>
          <p:spPr>
            <a:xfrm>
              <a:off x="7356244" y="3020150"/>
              <a:ext cx="3975331" cy="25385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Future trends in technology include advancements in AI Chatbot capabilities, such as improved natural language understanding and contextual conversations.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B1FA3A8-A7AC-35C2-FE78-68A6880F1121}"/>
              </a:ext>
            </a:extLst>
          </p:cNvPr>
          <p:cNvSpPr/>
          <p:nvPr/>
        </p:nvSpPr>
        <p:spPr>
          <a:xfrm rot="5400000">
            <a:off x="6443709" y="1109709"/>
            <a:ext cx="6845300" cy="4651282"/>
          </a:xfrm>
          <a:custGeom>
            <a:avLst/>
            <a:gdLst>
              <a:gd name="connsiteX0" fmla="*/ 7152445 w 7154006"/>
              <a:gd name="connsiteY0" fmla="*/ -684 h 4651282"/>
              <a:gd name="connsiteX1" fmla="*/ 2884221 w 7154006"/>
              <a:gd name="connsiteY1" fmla="*/ 4267539 h 4651282"/>
              <a:gd name="connsiteX2" fmla="*/ 1033916 w 7154006"/>
              <a:gd name="connsiteY2" fmla="*/ 4267539 h 4651282"/>
              <a:gd name="connsiteX3" fmla="*/ -1562 w 7154006"/>
              <a:gd name="connsiteY3" fmla="*/ 3231793 h 4651282"/>
              <a:gd name="connsiteX4" fmla="*/ -1562 w 7154006"/>
              <a:gd name="connsiteY4" fmla="*/ -684 h 465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4006" h="4651282">
                <a:moveTo>
                  <a:pt x="7152445" y="-684"/>
                </a:moveTo>
                <a:lnTo>
                  <a:pt x="2884221" y="4267539"/>
                </a:lnTo>
                <a:cubicBezTo>
                  <a:pt x="2373260" y="4778285"/>
                  <a:pt x="1544877" y="4778285"/>
                  <a:pt x="1033916" y="4267539"/>
                </a:cubicBezTo>
                <a:lnTo>
                  <a:pt x="-1562" y="3231793"/>
                </a:lnTo>
                <a:lnTo>
                  <a:pt x="-1562" y="-684"/>
                </a:ln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3314" name="Picture 2" descr="Chatbot 3D Icon download in PNG, OBJ or Blend format">
            <a:extLst>
              <a:ext uri="{FF2B5EF4-FFF2-40B4-BE49-F238E27FC236}">
                <a16:creationId xmlns:a16="http://schemas.microsoft.com/office/drawing/2014/main" id="{452D717C-B5BC-6F56-3635-0BF6CCC842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538" y="635000"/>
            <a:ext cx="5410200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44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Eleven Trending AI Chatbot Platforms | by Kristen Carter | HackerNoon.com |  Medium">
            <a:extLst>
              <a:ext uri="{FF2B5EF4-FFF2-40B4-BE49-F238E27FC236}">
                <a16:creationId xmlns:a16="http://schemas.microsoft.com/office/drawing/2014/main" id="{1F958B9C-295A-C523-4A01-9B47FC43F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88" r="33164" b="76"/>
          <a:stretch>
            <a:fillRect/>
          </a:stretch>
        </p:blipFill>
        <p:spPr bwMode="auto">
          <a:xfrm>
            <a:off x="107" y="1"/>
            <a:ext cx="6768408" cy="6857893"/>
          </a:xfrm>
          <a:custGeom>
            <a:avLst/>
            <a:gdLst>
              <a:gd name="connsiteX0" fmla="*/ 0 w 6768408"/>
              <a:gd name="connsiteY0" fmla="*/ 0 h 6857893"/>
              <a:gd name="connsiteX1" fmla="*/ 5961588 w 6768408"/>
              <a:gd name="connsiteY1" fmla="*/ 0 h 6857893"/>
              <a:gd name="connsiteX2" fmla="*/ 6334963 w 6768408"/>
              <a:gd name="connsiteY2" fmla="*/ 373646 h 6857893"/>
              <a:gd name="connsiteX3" fmla="*/ 6335450 w 6768408"/>
              <a:gd name="connsiteY3" fmla="*/ 374134 h 6857893"/>
              <a:gd name="connsiteX4" fmla="*/ 6334963 w 6768408"/>
              <a:gd name="connsiteY4" fmla="*/ 2465793 h 6857893"/>
              <a:gd name="connsiteX5" fmla="*/ 1943133 w 6768408"/>
              <a:gd name="connsiteY5" fmla="*/ 6857893 h 6857893"/>
              <a:gd name="connsiteX6" fmla="*/ 0 w 6768408"/>
              <a:gd name="connsiteY6" fmla="*/ 6857893 h 6857893"/>
              <a:gd name="connsiteX7" fmla="*/ 0 w 6768408"/>
              <a:gd name="connsiteY7" fmla="*/ 0 h 6857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68408" h="6857893">
                <a:moveTo>
                  <a:pt x="0" y="0"/>
                </a:moveTo>
                <a:lnTo>
                  <a:pt x="5961588" y="0"/>
                </a:lnTo>
                <a:lnTo>
                  <a:pt x="6334963" y="373646"/>
                </a:lnTo>
                <a:cubicBezTo>
                  <a:pt x="6335125" y="373809"/>
                  <a:pt x="6335287" y="373971"/>
                  <a:pt x="6335450" y="374134"/>
                </a:cubicBezTo>
                <a:cubicBezTo>
                  <a:pt x="6912918" y="951872"/>
                  <a:pt x="6912701" y="1888326"/>
                  <a:pt x="6334963" y="2465793"/>
                </a:cubicBezTo>
                <a:lnTo>
                  <a:pt x="1943133" y="6857893"/>
                </a:lnTo>
                <a:lnTo>
                  <a:pt x="0" y="6857893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Eleven Trending AI Chatbot Platforms | by Kristen Carter | HackerNoon.com |  Medium">
            <a:extLst>
              <a:ext uri="{FF2B5EF4-FFF2-40B4-BE49-F238E27FC236}">
                <a16:creationId xmlns:a16="http://schemas.microsoft.com/office/drawing/2014/main" id="{E8106599-0BD6-3D18-3674-273A84DDE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88" t="-7" r="37866" b="100000"/>
          <a:stretch>
            <a:fillRect/>
          </a:stretch>
        </p:blipFill>
        <p:spPr bwMode="auto">
          <a:xfrm>
            <a:off x="107" y="-512"/>
            <a:ext cx="5961588" cy="513"/>
          </a:xfrm>
          <a:custGeom>
            <a:avLst/>
            <a:gdLst>
              <a:gd name="connsiteX0" fmla="*/ 0 w 5961588"/>
              <a:gd name="connsiteY0" fmla="*/ 0 h 513"/>
              <a:gd name="connsiteX1" fmla="*/ 5961075 w 5961588"/>
              <a:gd name="connsiteY1" fmla="*/ 0 h 513"/>
              <a:gd name="connsiteX2" fmla="*/ 5961588 w 5961588"/>
              <a:gd name="connsiteY2" fmla="*/ 513 h 513"/>
              <a:gd name="connsiteX3" fmla="*/ 0 w 5961588"/>
              <a:gd name="connsiteY3" fmla="*/ 513 h 513"/>
              <a:gd name="connsiteX4" fmla="*/ 0 w 5961588"/>
              <a:gd name="connsiteY4" fmla="*/ 0 h 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61588" h="513">
                <a:moveTo>
                  <a:pt x="0" y="0"/>
                </a:moveTo>
                <a:lnTo>
                  <a:pt x="5961075" y="0"/>
                </a:lnTo>
                <a:lnTo>
                  <a:pt x="5961588" y="513"/>
                </a:lnTo>
                <a:lnTo>
                  <a:pt x="0" y="513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EAD4864-681B-3733-4067-A17B2477FF2C}"/>
              </a:ext>
            </a:extLst>
          </p:cNvPr>
          <p:cNvSpPr txBox="1"/>
          <p:nvPr/>
        </p:nvSpPr>
        <p:spPr>
          <a:xfrm>
            <a:off x="6260515" y="2919557"/>
            <a:ext cx="54234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Table Of Contents</a:t>
            </a:r>
            <a:endParaRPr lang="en-IN" sz="4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E1289F-4364-7B54-9AC1-A50E4A129D2C}"/>
              </a:ext>
            </a:extLst>
          </p:cNvPr>
          <p:cNvSpPr txBox="1"/>
          <p:nvPr/>
        </p:nvSpPr>
        <p:spPr>
          <a:xfrm>
            <a:off x="6489115" y="3850053"/>
            <a:ext cx="54234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dirty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01. </a:t>
            </a:r>
            <a:r>
              <a:rPr lang="en-IN" sz="2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Introduction of AI Chatbots</a:t>
            </a:r>
            <a:endParaRPr lang="en-IN" sz="2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2A19AD-70B7-5D58-119F-835F58960144}"/>
              </a:ext>
            </a:extLst>
          </p:cNvPr>
          <p:cNvSpPr txBox="1"/>
          <p:nvPr/>
        </p:nvSpPr>
        <p:spPr>
          <a:xfrm>
            <a:off x="6489115" y="4541362"/>
            <a:ext cx="54234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dirty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02.</a:t>
            </a:r>
            <a:r>
              <a:rPr lang="en-IN" sz="2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Design Principles</a:t>
            </a:r>
            <a:endParaRPr lang="en-IN" sz="2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A2DC3F-CA28-8CD1-C532-EB0028ADC80C}"/>
              </a:ext>
            </a:extLst>
          </p:cNvPr>
          <p:cNvSpPr txBox="1"/>
          <p:nvPr/>
        </p:nvSpPr>
        <p:spPr>
          <a:xfrm>
            <a:off x="6489115" y="5232671"/>
            <a:ext cx="54234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chemeClr val="accent4"/>
                </a:solidFill>
                <a:latin typeface="Montserrat" panose="00000500000000000000" pitchFamily="2" charset="0"/>
              </a:rPr>
              <a:t>03. </a:t>
            </a:r>
            <a:r>
              <a:rPr lang="en-IN" sz="2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AI Chatbots in Education</a:t>
            </a:r>
            <a:endParaRPr lang="en-IN" sz="2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5E71A4-803E-D53F-5E3D-BB08A7349B96}"/>
              </a:ext>
            </a:extLst>
          </p:cNvPr>
          <p:cNvSpPr txBox="1"/>
          <p:nvPr/>
        </p:nvSpPr>
        <p:spPr>
          <a:xfrm>
            <a:off x="6489115" y="5923980"/>
            <a:ext cx="542348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dirty="0">
                <a:solidFill>
                  <a:schemeClr val="accent4"/>
                </a:solidFill>
                <a:effectLst/>
                <a:latin typeface="Montserrat" panose="00000500000000000000" pitchFamily="2" charset="0"/>
              </a:rPr>
              <a:t>04. </a:t>
            </a:r>
            <a:r>
              <a:rPr lang="en-IN" sz="2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Conclusion of AI Chatbots</a:t>
            </a:r>
            <a:endParaRPr lang="en-IN" sz="2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162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C725A2-24B1-9234-208E-6C8DDCAD17A9}"/>
              </a:ext>
            </a:extLst>
          </p:cNvPr>
          <p:cNvSpPr/>
          <p:nvPr/>
        </p:nvSpPr>
        <p:spPr>
          <a:xfrm>
            <a:off x="0" y="0"/>
            <a:ext cx="12198837" cy="6861794"/>
          </a:xfrm>
          <a:custGeom>
            <a:avLst/>
            <a:gdLst>
              <a:gd name="connsiteX0" fmla="*/ 0 w 12198837"/>
              <a:gd name="connsiteY0" fmla="*/ 0 h 6861794"/>
              <a:gd name="connsiteX1" fmla="*/ 12198837 w 12198837"/>
              <a:gd name="connsiteY1" fmla="*/ 0 h 6861794"/>
              <a:gd name="connsiteX2" fmla="*/ 12198837 w 12198837"/>
              <a:gd name="connsiteY2" fmla="*/ 6861795 h 6861794"/>
              <a:gd name="connsiteX3" fmla="*/ 0 w 12198837"/>
              <a:gd name="connsiteY3" fmla="*/ 6861795 h 6861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8837" h="6861794">
                <a:moveTo>
                  <a:pt x="0" y="0"/>
                </a:moveTo>
                <a:lnTo>
                  <a:pt x="12198837" y="0"/>
                </a:lnTo>
                <a:lnTo>
                  <a:pt x="12198837" y="6861795"/>
                </a:lnTo>
                <a:lnTo>
                  <a:pt x="0" y="686179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D1B01D9-0E10-07F8-4A0D-56A2A648C423}"/>
              </a:ext>
            </a:extLst>
          </p:cNvPr>
          <p:cNvSpPr/>
          <p:nvPr/>
        </p:nvSpPr>
        <p:spPr>
          <a:xfrm>
            <a:off x="-1" y="0"/>
            <a:ext cx="7154006" cy="4651282"/>
          </a:xfrm>
          <a:custGeom>
            <a:avLst/>
            <a:gdLst>
              <a:gd name="connsiteX0" fmla="*/ 7152445 w 7154006"/>
              <a:gd name="connsiteY0" fmla="*/ -684 h 4651282"/>
              <a:gd name="connsiteX1" fmla="*/ 2884221 w 7154006"/>
              <a:gd name="connsiteY1" fmla="*/ 4267539 h 4651282"/>
              <a:gd name="connsiteX2" fmla="*/ 1033916 w 7154006"/>
              <a:gd name="connsiteY2" fmla="*/ 4267539 h 4651282"/>
              <a:gd name="connsiteX3" fmla="*/ -1562 w 7154006"/>
              <a:gd name="connsiteY3" fmla="*/ 3231793 h 4651282"/>
              <a:gd name="connsiteX4" fmla="*/ -1562 w 7154006"/>
              <a:gd name="connsiteY4" fmla="*/ -684 h 465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4006" h="4651282">
                <a:moveTo>
                  <a:pt x="7152445" y="-684"/>
                </a:moveTo>
                <a:lnTo>
                  <a:pt x="2884221" y="4267539"/>
                </a:lnTo>
                <a:cubicBezTo>
                  <a:pt x="2373260" y="4778285"/>
                  <a:pt x="1544877" y="4778285"/>
                  <a:pt x="1033916" y="4267539"/>
                </a:cubicBezTo>
                <a:lnTo>
                  <a:pt x="-1562" y="3231793"/>
                </a:lnTo>
                <a:lnTo>
                  <a:pt x="-1562" y="-684"/>
                </a:ln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86F1D14-5CC8-D6AE-D14D-656311E73B34}"/>
              </a:ext>
            </a:extLst>
          </p:cNvPr>
          <p:cNvSpPr/>
          <p:nvPr/>
        </p:nvSpPr>
        <p:spPr>
          <a:xfrm>
            <a:off x="3307121" y="1632909"/>
            <a:ext cx="2707047" cy="5227801"/>
          </a:xfrm>
          <a:custGeom>
            <a:avLst/>
            <a:gdLst>
              <a:gd name="connsiteX0" fmla="*/ 435298 w 2707047"/>
              <a:gd name="connsiteY0" fmla="*/ 4301423 h 5227801"/>
              <a:gd name="connsiteX1" fmla="*/ 1362075 w 2707047"/>
              <a:gd name="connsiteY1" fmla="*/ 5227118 h 5227801"/>
              <a:gd name="connsiteX2" fmla="*/ 1334968 w 2707047"/>
              <a:gd name="connsiteY2" fmla="*/ 5227118 h 5227801"/>
              <a:gd name="connsiteX3" fmla="*/ 421744 w 2707047"/>
              <a:gd name="connsiteY3" fmla="*/ 4313621 h 5227801"/>
              <a:gd name="connsiteX4" fmla="*/ 421473 w 2707047"/>
              <a:gd name="connsiteY4" fmla="*/ 2269992 h 5227801"/>
              <a:gd name="connsiteX5" fmla="*/ 421744 w 2707047"/>
              <a:gd name="connsiteY5" fmla="*/ 2269775 h 5227801"/>
              <a:gd name="connsiteX6" fmla="*/ 2692200 w 2707047"/>
              <a:gd name="connsiteY6" fmla="*/ -684 h 5227801"/>
              <a:gd name="connsiteX7" fmla="*/ 2705486 w 2707047"/>
              <a:gd name="connsiteY7" fmla="*/ 12598 h 5227801"/>
              <a:gd name="connsiteX8" fmla="*/ 435026 w 2707047"/>
              <a:gd name="connsiteY8" fmla="*/ 2283057 h 5227801"/>
              <a:gd name="connsiteX9" fmla="*/ 435026 w 2707047"/>
              <a:gd name="connsiteY9" fmla="*/ 4300339 h 5227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07047" h="5227801">
                <a:moveTo>
                  <a:pt x="435298" y="4301423"/>
                </a:moveTo>
                <a:lnTo>
                  <a:pt x="1362075" y="5227118"/>
                </a:lnTo>
                <a:lnTo>
                  <a:pt x="1334968" y="5227118"/>
                </a:lnTo>
                <a:lnTo>
                  <a:pt x="421744" y="4313621"/>
                </a:lnTo>
                <a:cubicBezTo>
                  <a:pt x="-142619" y="3749340"/>
                  <a:pt x="-142619" y="2834381"/>
                  <a:pt x="421473" y="2269992"/>
                </a:cubicBezTo>
                <a:cubicBezTo>
                  <a:pt x="421473" y="2269937"/>
                  <a:pt x="421744" y="2269856"/>
                  <a:pt x="421744" y="2269775"/>
                </a:cubicBezTo>
                <a:lnTo>
                  <a:pt x="2692200" y="-684"/>
                </a:lnTo>
                <a:lnTo>
                  <a:pt x="2705486" y="12598"/>
                </a:lnTo>
                <a:lnTo>
                  <a:pt x="435026" y="2283057"/>
                </a:lnTo>
                <a:cubicBezTo>
                  <a:pt x="-122018" y="2840155"/>
                  <a:pt x="-122018" y="3743242"/>
                  <a:pt x="435026" y="4300339"/>
                </a:cubicBezTo>
                <a:close/>
              </a:path>
            </a:pathLst>
          </a:custGeom>
          <a:solidFill>
            <a:srgbClr val="FFFFFF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93C360F-EBD5-28A3-22EE-4DCA50387FA0}"/>
              </a:ext>
            </a:extLst>
          </p:cNvPr>
          <p:cNvSpPr/>
          <p:nvPr/>
        </p:nvSpPr>
        <p:spPr>
          <a:xfrm>
            <a:off x="5916312" y="1549149"/>
            <a:ext cx="183241" cy="183241"/>
          </a:xfrm>
          <a:custGeom>
            <a:avLst/>
            <a:gdLst>
              <a:gd name="connsiteX0" fmla="*/ 183242 w 183241"/>
              <a:gd name="connsiteY0" fmla="*/ 91621 h 183241"/>
              <a:gd name="connsiteX1" fmla="*/ 91621 w 183241"/>
              <a:gd name="connsiteY1" fmla="*/ 183241 h 183241"/>
              <a:gd name="connsiteX2" fmla="*/ 0 w 183241"/>
              <a:gd name="connsiteY2" fmla="*/ 91621 h 183241"/>
              <a:gd name="connsiteX3" fmla="*/ 91621 w 183241"/>
              <a:gd name="connsiteY3" fmla="*/ 0 h 183241"/>
              <a:gd name="connsiteX4" fmla="*/ 183242 w 183241"/>
              <a:gd name="connsiteY4" fmla="*/ 91621 h 183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241" h="183241">
                <a:moveTo>
                  <a:pt x="183242" y="91621"/>
                </a:moveTo>
                <a:cubicBezTo>
                  <a:pt x="183242" y="142221"/>
                  <a:pt x="142222" y="183241"/>
                  <a:pt x="91621" y="183241"/>
                </a:cubicBezTo>
                <a:cubicBezTo>
                  <a:pt x="41020" y="183241"/>
                  <a:pt x="0" y="142221"/>
                  <a:pt x="0" y="91621"/>
                </a:cubicBezTo>
                <a:cubicBezTo>
                  <a:pt x="0" y="41020"/>
                  <a:pt x="41020" y="0"/>
                  <a:pt x="91621" y="0"/>
                </a:cubicBezTo>
                <a:cubicBezTo>
                  <a:pt x="142222" y="0"/>
                  <a:pt x="183242" y="41020"/>
                  <a:pt x="183242" y="91621"/>
                </a:cubicBezTo>
                <a:close/>
              </a:path>
            </a:pathLst>
          </a:custGeom>
          <a:solidFill>
            <a:srgbClr val="FFFFFF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118F473-63A6-A288-6164-3D52E0B41038}"/>
              </a:ext>
            </a:extLst>
          </p:cNvPr>
          <p:cNvGrpSpPr/>
          <p:nvPr/>
        </p:nvGrpSpPr>
        <p:grpSpPr>
          <a:xfrm>
            <a:off x="7347911" y="2172881"/>
            <a:ext cx="3946756" cy="3200787"/>
            <a:chOff x="7356244" y="2268211"/>
            <a:chExt cx="3946756" cy="320078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84C138F-F773-81E5-F997-B6A4FF060F4E}"/>
                </a:ext>
              </a:extLst>
            </p:cNvPr>
            <p:cNvSpPr txBox="1"/>
            <p:nvPr/>
          </p:nvSpPr>
          <p:spPr>
            <a:xfrm>
              <a:off x="7369175" y="2268211"/>
              <a:ext cx="393382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Conclusion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8529696-4A19-F8A4-33AB-BE7D0E1A04CE}"/>
                </a:ext>
              </a:extLst>
            </p:cNvPr>
            <p:cNvSpPr txBox="1"/>
            <p:nvPr/>
          </p:nvSpPr>
          <p:spPr>
            <a:xfrm>
              <a:off x="7356244" y="2930483"/>
              <a:ext cx="3844925" cy="25385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In conclusion, AI Chatbots revolutionize customer service, enhance user experiences, and drive operational efficiency, empowering businesses to thrive.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14340" name="Picture 4" descr="2,548 Robot Illustrations - Free in SVG, PNG, EPS - IconScout">
            <a:extLst>
              <a:ext uri="{FF2B5EF4-FFF2-40B4-BE49-F238E27FC236}">
                <a16:creationId xmlns:a16="http://schemas.microsoft.com/office/drawing/2014/main" id="{AC46CAD4-F243-6904-18BE-8166DC856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331" y="988314"/>
            <a:ext cx="4881373" cy="488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19461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4F176E7-E621-D89F-9F45-A5483129586E}"/>
              </a:ext>
            </a:extLst>
          </p:cNvPr>
          <p:cNvSpPr/>
          <p:nvPr/>
        </p:nvSpPr>
        <p:spPr>
          <a:xfrm rot="18900000" flipH="1">
            <a:off x="-1187045" y="467690"/>
            <a:ext cx="4869308" cy="8435409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547079-D527-0ABC-40D2-FEE6834A6D04}"/>
              </a:ext>
            </a:extLst>
          </p:cNvPr>
          <p:cNvSpPr txBox="1"/>
          <p:nvPr/>
        </p:nvSpPr>
        <p:spPr>
          <a:xfrm>
            <a:off x="6464300" y="2397949"/>
            <a:ext cx="4886325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"AI is like a canvas, and human creativity is the paintbrush that brings it to life."</a:t>
            </a:r>
            <a:endParaRPr lang="en-IN" sz="32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6" name="Picture 7" descr="How Does AI Chatbot Enhance Customer Experiences and Legacy?">
            <a:extLst>
              <a:ext uri="{FF2B5EF4-FFF2-40B4-BE49-F238E27FC236}">
                <a16:creationId xmlns:a16="http://schemas.microsoft.com/office/drawing/2014/main" id="{125DF2C5-618F-2A37-2C51-133391B7D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3042"/>
            <a:ext cx="6282958" cy="5714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75113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5B2D075-E582-A53B-A33F-6EA3CFB95A13}"/>
              </a:ext>
            </a:extLst>
          </p:cNvPr>
          <p:cNvGrpSpPr/>
          <p:nvPr/>
        </p:nvGrpSpPr>
        <p:grpSpPr>
          <a:xfrm>
            <a:off x="402162" y="1482969"/>
            <a:ext cx="11387676" cy="4481103"/>
            <a:chOff x="763919" y="1376091"/>
            <a:chExt cx="10664162" cy="4196397"/>
          </a:xfrm>
          <a:solidFill>
            <a:schemeClr val="bg1"/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0121058E-4F2D-5AAD-023F-DE20BCCAEB82}"/>
                </a:ext>
              </a:extLst>
            </p:cNvPr>
            <p:cNvGrpSpPr/>
            <p:nvPr/>
          </p:nvGrpSpPr>
          <p:grpSpPr>
            <a:xfrm>
              <a:off x="763919" y="1376091"/>
              <a:ext cx="10664162" cy="1739342"/>
              <a:chOff x="763919" y="1687222"/>
              <a:chExt cx="10664162" cy="1739342"/>
            </a:xfrm>
            <a:grpFill/>
          </p:grpSpPr>
          <p:grpSp>
            <p:nvGrpSpPr>
              <p:cNvPr id="306" name="Google Shape;9147;p73">
                <a:extLst>
                  <a:ext uri="{FF2B5EF4-FFF2-40B4-BE49-F238E27FC236}">
                    <a16:creationId xmlns:a16="http://schemas.microsoft.com/office/drawing/2014/main" id="{381AC081-1F76-5D46-69B4-E3BA520AE341}"/>
                  </a:ext>
                </a:extLst>
              </p:cNvPr>
              <p:cNvGrpSpPr/>
              <p:nvPr/>
            </p:nvGrpSpPr>
            <p:grpSpPr>
              <a:xfrm>
                <a:off x="763919" y="1689207"/>
                <a:ext cx="505937" cy="497951"/>
                <a:chOff x="683125" y="1955275"/>
                <a:chExt cx="299325" cy="294600"/>
              </a:xfrm>
              <a:grpFill/>
            </p:grpSpPr>
            <p:sp>
              <p:nvSpPr>
                <p:cNvPr id="467" name="Google Shape;9148;p73">
                  <a:extLst>
                    <a:ext uri="{FF2B5EF4-FFF2-40B4-BE49-F238E27FC236}">
                      <a16:creationId xmlns:a16="http://schemas.microsoft.com/office/drawing/2014/main" id="{8E88C4F9-DD19-22D3-7C38-F38861DF3A64}"/>
                    </a:ext>
                  </a:extLst>
                </p:cNvPr>
                <p:cNvSpPr/>
                <p:nvPr/>
              </p:nvSpPr>
              <p:spPr>
                <a:xfrm>
                  <a:off x="876875" y="1989925"/>
                  <a:ext cx="52800" cy="6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553" extrusionOk="0">
                      <a:moveTo>
                        <a:pt x="1072" y="0"/>
                      </a:moveTo>
                      <a:cubicBezTo>
                        <a:pt x="473" y="0"/>
                        <a:pt x="64" y="473"/>
                        <a:pt x="64" y="1009"/>
                      </a:cubicBezTo>
                      <a:cubicBezTo>
                        <a:pt x="1" y="1229"/>
                        <a:pt x="158" y="1324"/>
                        <a:pt x="379" y="1324"/>
                      </a:cubicBezTo>
                      <a:cubicBezTo>
                        <a:pt x="568" y="1324"/>
                        <a:pt x="725" y="1166"/>
                        <a:pt x="725" y="977"/>
                      </a:cubicBezTo>
                      <a:cubicBezTo>
                        <a:pt x="725" y="788"/>
                        <a:pt x="883" y="631"/>
                        <a:pt x="1072" y="631"/>
                      </a:cubicBezTo>
                      <a:cubicBezTo>
                        <a:pt x="1261" y="631"/>
                        <a:pt x="1418" y="788"/>
                        <a:pt x="1418" y="977"/>
                      </a:cubicBezTo>
                      <a:cubicBezTo>
                        <a:pt x="1418" y="1103"/>
                        <a:pt x="1355" y="1198"/>
                        <a:pt x="1229" y="1292"/>
                      </a:cubicBezTo>
                      <a:cubicBezTo>
                        <a:pt x="914" y="1450"/>
                        <a:pt x="725" y="1796"/>
                        <a:pt x="725" y="2206"/>
                      </a:cubicBezTo>
                      <a:cubicBezTo>
                        <a:pt x="725" y="2395"/>
                        <a:pt x="883" y="2552"/>
                        <a:pt x="1072" y="2552"/>
                      </a:cubicBezTo>
                      <a:cubicBezTo>
                        <a:pt x="1261" y="2552"/>
                        <a:pt x="1418" y="2395"/>
                        <a:pt x="1418" y="2206"/>
                      </a:cubicBezTo>
                      <a:cubicBezTo>
                        <a:pt x="1418" y="2080"/>
                        <a:pt x="1481" y="1954"/>
                        <a:pt x="1544" y="1922"/>
                      </a:cubicBezTo>
                      <a:cubicBezTo>
                        <a:pt x="1891" y="1733"/>
                        <a:pt x="2111" y="1355"/>
                        <a:pt x="2111" y="1009"/>
                      </a:cubicBezTo>
                      <a:cubicBezTo>
                        <a:pt x="2111" y="410"/>
                        <a:pt x="1639" y="0"/>
                        <a:pt x="107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68" name="Google Shape;9149;p73">
                  <a:extLst>
                    <a:ext uri="{FF2B5EF4-FFF2-40B4-BE49-F238E27FC236}">
                      <a16:creationId xmlns:a16="http://schemas.microsoft.com/office/drawing/2014/main" id="{370EE7FF-F6E2-B9C6-CF7A-FC857694B33A}"/>
                    </a:ext>
                  </a:extLst>
                </p:cNvPr>
                <p:cNvSpPr/>
                <p:nvPr/>
              </p:nvSpPr>
              <p:spPr>
                <a:xfrm>
                  <a:off x="683125" y="2058450"/>
                  <a:ext cx="159900" cy="19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6" h="7657" extrusionOk="0">
                      <a:moveTo>
                        <a:pt x="3245" y="693"/>
                      </a:moveTo>
                      <a:cubicBezTo>
                        <a:pt x="3812" y="693"/>
                        <a:pt x="4285" y="1166"/>
                        <a:pt x="4285" y="1702"/>
                      </a:cubicBezTo>
                      <a:cubicBezTo>
                        <a:pt x="4285" y="2269"/>
                        <a:pt x="3812" y="2710"/>
                        <a:pt x="3245" y="2710"/>
                      </a:cubicBezTo>
                      <a:cubicBezTo>
                        <a:pt x="2647" y="2710"/>
                        <a:pt x="2174" y="2269"/>
                        <a:pt x="2174" y="1702"/>
                      </a:cubicBezTo>
                      <a:cubicBezTo>
                        <a:pt x="2174" y="1166"/>
                        <a:pt x="2678" y="693"/>
                        <a:pt x="3245" y="693"/>
                      </a:cubicBezTo>
                      <a:close/>
                      <a:moveTo>
                        <a:pt x="3245" y="3434"/>
                      </a:moveTo>
                      <a:cubicBezTo>
                        <a:pt x="4569" y="3434"/>
                        <a:pt x="5671" y="4537"/>
                        <a:pt x="5671" y="5892"/>
                      </a:cubicBezTo>
                      <a:lnTo>
                        <a:pt x="5671" y="6994"/>
                      </a:lnTo>
                      <a:lnTo>
                        <a:pt x="788" y="6994"/>
                      </a:lnTo>
                      <a:lnTo>
                        <a:pt x="788" y="5892"/>
                      </a:lnTo>
                      <a:cubicBezTo>
                        <a:pt x="788" y="4537"/>
                        <a:pt x="1891" y="3434"/>
                        <a:pt x="3245" y="3434"/>
                      </a:cubicBezTo>
                      <a:close/>
                      <a:moveTo>
                        <a:pt x="3182" y="0"/>
                      </a:moveTo>
                      <a:cubicBezTo>
                        <a:pt x="2237" y="0"/>
                        <a:pt x="1418" y="788"/>
                        <a:pt x="1418" y="1733"/>
                      </a:cubicBezTo>
                      <a:cubicBezTo>
                        <a:pt x="1418" y="2206"/>
                        <a:pt x="1607" y="2678"/>
                        <a:pt x="1985" y="2993"/>
                      </a:cubicBezTo>
                      <a:cubicBezTo>
                        <a:pt x="819" y="3466"/>
                        <a:pt x="0" y="4569"/>
                        <a:pt x="0" y="5892"/>
                      </a:cubicBezTo>
                      <a:lnTo>
                        <a:pt x="0" y="7309"/>
                      </a:lnTo>
                      <a:cubicBezTo>
                        <a:pt x="126" y="7499"/>
                        <a:pt x="284" y="7656"/>
                        <a:pt x="441" y="7656"/>
                      </a:cubicBezTo>
                      <a:lnTo>
                        <a:pt x="6018" y="7656"/>
                      </a:lnTo>
                      <a:cubicBezTo>
                        <a:pt x="6238" y="7656"/>
                        <a:pt x="6396" y="7499"/>
                        <a:pt x="6396" y="7309"/>
                      </a:cubicBezTo>
                      <a:lnTo>
                        <a:pt x="6396" y="5892"/>
                      </a:lnTo>
                      <a:cubicBezTo>
                        <a:pt x="6396" y="4569"/>
                        <a:pt x="5545" y="3466"/>
                        <a:pt x="4411" y="2993"/>
                      </a:cubicBezTo>
                      <a:cubicBezTo>
                        <a:pt x="4758" y="2647"/>
                        <a:pt x="4978" y="2206"/>
                        <a:pt x="4978" y="1733"/>
                      </a:cubicBezTo>
                      <a:cubicBezTo>
                        <a:pt x="4978" y="788"/>
                        <a:pt x="4190" y="0"/>
                        <a:pt x="318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69" name="Google Shape;9150;p73">
                  <a:extLst>
                    <a:ext uri="{FF2B5EF4-FFF2-40B4-BE49-F238E27FC236}">
                      <a16:creationId xmlns:a16="http://schemas.microsoft.com/office/drawing/2014/main" id="{486AC2F3-85F5-F669-AD46-F343C3F52F92}"/>
                    </a:ext>
                  </a:extLst>
                </p:cNvPr>
                <p:cNvSpPr/>
                <p:nvPr/>
              </p:nvSpPr>
              <p:spPr>
                <a:xfrm>
                  <a:off x="824900" y="1955275"/>
                  <a:ext cx="157550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2" h="6239" extrusionOk="0">
                      <a:moveTo>
                        <a:pt x="3151" y="662"/>
                      </a:moveTo>
                      <a:cubicBezTo>
                        <a:pt x="4505" y="662"/>
                        <a:pt x="5608" y="1765"/>
                        <a:pt x="5608" y="3119"/>
                      </a:cubicBezTo>
                      <a:cubicBezTo>
                        <a:pt x="5608" y="4442"/>
                        <a:pt x="4505" y="5545"/>
                        <a:pt x="3151" y="5545"/>
                      </a:cubicBezTo>
                      <a:cubicBezTo>
                        <a:pt x="2710" y="5545"/>
                        <a:pt x="2332" y="5451"/>
                        <a:pt x="1954" y="5230"/>
                      </a:cubicBezTo>
                      <a:cubicBezTo>
                        <a:pt x="1890" y="5199"/>
                        <a:pt x="1796" y="5199"/>
                        <a:pt x="1733" y="5199"/>
                      </a:cubicBezTo>
                      <a:lnTo>
                        <a:pt x="945" y="5388"/>
                      </a:lnTo>
                      <a:lnTo>
                        <a:pt x="1166" y="4694"/>
                      </a:lnTo>
                      <a:cubicBezTo>
                        <a:pt x="1229" y="4568"/>
                        <a:pt x="1166" y="4505"/>
                        <a:pt x="1134" y="4411"/>
                      </a:cubicBezTo>
                      <a:cubicBezTo>
                        <a:pt x="914" y="4033"/>
                        <a:pt x="756" y="3592"/>
                        <a:pt x="756" y="3119"/>
                      </a:cubicBezTo>
                      <a:cubicBezTo>
                        <a:pt x="725" y="1733"/>
                        <a:pt x="1827" y="662"/>
                        <a:pt x="3151" y="662"/>
                      </a:cubicBezTo>
                      <a:close/>
                      <a:moveTo>
                        <a:pt x="3182" y="0"/>
                      </a:moveTo>
                      <a:cubicBezTo>
                        <a:pt x="1449" y="0"/>
                        <a:pt x="95" y="1418"/>
                        <a:pt x="95" y="3119"/>
                      </a:cubicBezTo>
                      <a:cubicBezTo>
                        <a:pt x="95" y="3655"/>
                        <a:pt x="189" y="4190"/>
                        <a:pt x="473" y="4663"/>
                      </a:cubicBezTo>
                      <a:lnTo>
                        <a:pt x="32" y="5766"/>
                      </a:lnTo>
                      <a:cubicBezTo>
                        <a:pt x="0" y="5860"/>
                        <a:pt x="32" y="5986"/>
                        <a:pt x="126" y="6112"/>
                      </a:cubicBezTo>
                      <a:cubicBezTo>
                        <a:pt x="189" y="6175"/>
                        <a:pt x="315" y="6238"/>
                        <a:pt x="473" y="6238"/>
                      </a:cubicBezTo>
                      <a:lnTo>
                        <a:pt x="1764" y="5923"/>
                      </a:lnTo>
                      <a:cubicBezTo>
                        <a:pt x="2206" y="6144"/>
                        <a:pt x="2678" y="6238"/>
                        <a:pt x="3182" y="6238"/>
                      </a:cubicBezTo>
                      <a:cubicBezTo>
                        <a:pt x="4915" y="6238"/>
                        <a:pt x="6301" y="4820"/>
                        <a:pt x="6301" y="3119"/>
                      </a:cubicBezTo>
                      <a:cubicBezTo>
                        <a:pt x="6301" y="1386"/>
                        <a:pt x="4883" y="0"/>
                        <a:pt x="318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70" name="Google Shape;9151;p73">
                  <a:extLst>
                    <a:ext uri="{FF2B5EF4-FFF2-40B4-BE49-F238E27FC236}">
                      <a16:creationId xmlns:a16="http://schemas.microsoft.com/office/drawing/2014/main" id="{E3BEB22A-033B-33FD-5770-717BBB15B0E1}"/>
                    </a:ext>
                  </a:extLst>
                </p:cNvPr>
                <p:cNvSpPr/>
                <p:nvPr/>
              </p:nvSpPr>
              <p:spPr>
                <a:xfrm>
                  <a:off x="895000" y="2058450"/>
                  <a:ext cx="173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725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78"/>
                      </a:cubicBezTo>
                      <a:cubicBezTo>
                        <a:pt x="0" y="567"/>
                        <a:pt x="158" y="725"/>
                        <a:pt x="347" y="725"/>
                      </a:cubicBezTo>
                      <a:cubicBezTo>
                        <a:pt x="536" y="725"/>
                        <a:pt x="693" y="567"/>
                        <a:pt x="693" y="378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07" name="Google Shape;9152;p73">
                <a:extLst>
                  <a:ext uri="{FF2B5EF4-FFF2-40B4-BE49-F238E27FC236}">
                    <a16:creationId xmlns:a16="http://schemas.microsoft.com/office/drawing/2014/main" id="{55D63079-7CD8-0947-C2EB-B8326C7C7DC5}"/>
                  </a:ext>
                </a:extLst>
              </p:cNvPr>
              <p:cNvGrpSpPr/>
              <p:nvPr/>
            </p:nvGrpSpPr>
            <p:grpSpPr>
              <a:xfrm>
                <a:off x="765251" y="2280947"/>
                <a:ext cx="503276" cy="500655"/>
                <a:chOff x="685475" y="2318350"/>
                <a:chExt cx="297750" cy="296200"/>
              </a:xfrm>
              <a:grpFill/>
            </p:grpSpPr>
            <p:sp>
              <p:nvSpPr>
                <p:cNvPr id="464" name="Google Shape;9153;p73">
                  <a:extLst>
                    <a:ext uri="{FF2B5EF4-FFF2-40B4-BE49-F238E27FC236}">
                      <a16:creationId xmlns:a16="http://schemas.microsoft.com/office/drawing/2014/main" id="{08AC532D-5E8B-3F04-29FB-5D12F2EB79F4}"/>
                    </a:ext>
                  </a:extLst>
                </p:cNvPr>
                <p:cNvSpPr/>
                <p:nvPr/>
              </p:nvSpPr>
              <p:spPr>
                <a:xfrm>
                  <a:off x="685475" y="2371925"/>
                  <a:ext cx="142600" cy="24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4" h="9679" extrusionOk="0">
                      <a:moveTo>
                        <a:pt x="2080" y="662"/>
                      </a:moveTo>
                      <a:cubicBezTo>
                        <a:pt x="2458" y="662"/>
                        <a:pt x="2773" y="977"/>
                        <a:pt x="2773" y="1387"/>
                      </a:cubicBezTo>
                      <a:cubicBezTo>
                        <a:pt x="2773" y="1765"/>
                        <a:pt x="2458" y="2080"/>
                        <a:pt x="2080" y="2080"/>
                      </a:cubicBezTo>
                      <a:cubicBezTo>
                        <a:pt x="1671" y="2080"/>
                        <a:pt x="1356" y="1765"/>
                        <a:pt x="1356" y="1387"/>
                      </a:cubicBezTo>
                      <a:cubicBezTo>
                        <a:pt x="1356" y="977"/>
                        <a:pt x="1734" y="662"/>
                        <a:pt x="2080" y="662"/>
                      </a:cubicBezTo>
                      <a:close/>
                      <a:moveTo>
                        <a:pt x="2962" y="6900"/>
                      </a:moveTo>
                      <a:lnTo>
                        <a:pt x="3120" y="7593"/>
                      </a:lnTo>
                      <a:lnTo>
                        <a:pt x="1135" y="7593"/>
                      </a:lnTo>
                      <a:lnTo>
                        <a:pt x="1293" y="6900"/>
                      </a:lnTo>
                      <a:close/>
                      <a:moveTo>
                        <a:pt x="1742" y="2767"/>
                      </a:moveTo>
                      <a:cubicBezTo>
                        <a:pt x="1866" y="2767"/>
                        <a:pt x="1991" y="2831"/>
                        <a:pt x="2049" y="2962"/>
                      </a:cubicBezTo>
                      <a:lnTo>
                        <a:pt x="2553" y="3938"/>
                      </a:lnTo>
                      <a:cubicBezTo>
                        <a:pt x="2584" y="4064"/>
                        <a:pt x="2742" y="4127"/>
                        <a:pt x="2868" y="4127"/>
                      </a:cubicBezTo>
                      <a:lnTo>
                        <a:pt x="3813" y="4127"/>
                      </a:lnTo>
                      <a:cubicBezTo>
                        <a:pt x="4002" y="4127"/>
                        <a:pt x="4159" y="4285"/>
                        <a:pt x="4159" y="4474"/>
                      </a:cubicBezTo>
                      <a:cubicBezTo>
                        <a:pt x="4159" y="4695"/>
                        <a:pt x="4002" y="4852"/>
                        <a:pt x="3813" y="4852"/>
                      </a:cubicBezTo>
                      <a:lnTo>
                        <a:pt x="2427" y="4852"/>
                      </a:lnTo>
                      <a:cubicBezTo>
                        <a:pt x="2301" y="4852"/>
                        <a:pt x="2175" y="4758"/>
                        <a:pt x="2112" y="4631"/>
                      </a:cubicBezTo>
                      <a:cubicBezTo>
                        <a:pt x="2042" y="4515"/>
                        <a:pt x="1919" y="4450"/>
                        <a:pt x="1784" y="4450"/>
                      </a:cubicBezTo>
                      <a:cubicBezTo>
                        <a:pt x="1737" y="4450"/>
                        <a:pt x="1688" y="4458"/>
                        <a:pt x="1639" y="4474"/>
                      </a:cubicBezTo>
                      <a:cubicBezTo>
                        <a:pt x="1482" y="4568"/>
                        <a:pt x="1387" y="4758"/>
                        <a:pt x="1482" y="4947"/>
                      </a:cubicBezTo>
                      <a:cubicBezTo>
                        <a:pt x="1671" y="5325"/>
                        <a:pt x="2017" y="5545"/>
                        <a:pt x="2427" y="5545"/>
                      </a:cubicBezTo>
                      <a:lnTo>
                        <a:pt x="3813" y="5545"/>
                      </a:lnTo>
                      <a:cubicBezTo>
                        <a:pt x="3970" y="5545"/>
                        <a:pt x="4128" y="5671"/>
                        <a:pt x="4159" y="5829"/>
                      </a:cubicBezTo>
                      <a:lnTo>
                        <a:pt x="4853" y="8570"/>
                      </a:lnTo>
                      <a:cubicBezTo>
                        <a:pt x="4916" y="8790"/>
                        <a:pt x="4790" y="8979"/>
                        <a:pt x="4632" y="9011"/>
                      </a:cubicBezTo>
                      <a:cubicBezTo>
                        <a:pt x="4608" y="9015"/>
                        <a:pt x="4584" y="9017"/>
                        <a:pt x="4560" y="9017"/>
                      </a:cubicBezTo>
                      <a:cubicBezTo>
                        <a:pt x="4403" y="9017"/>
                        <a:pt x="4273" y="8927"/>
                        <a:pt x="4191" y="8790"/>
                      </a:cubicBezTo>
                      <a:lnTo>
                        <a:pt x="3655" y="6522"/>
                      </a:lnTo>
                      <a:cubicBezTo>
                        <a:pt x="3592" y="6364"/>
                        <a:pt x="3498" y="6270"/>
                        <a:pt x="3277" y="6270"/>
                      </a:cubicBezTo>
                      <a:lnTo>
                        <a:pt x="1040" y="6270"/>
                      </a:lnTo>
                      <a:cubicBezTo>
                        <a:pt x="914" y="6270"/>
                        <a:pt x="851" y="6207"/>
                        <a:pt x="757" y="6144"/>
                      </a:cubicBezTo>
                      <a:cubicBezTo>
                        <a:pt x="694" y="5986"/>
                        <a:pt x="694" y="5892"/>
                        <a:pt x="694" y="5797"/>
                      </a:cubicBezTo>
                      <a:lnTo>
                        <a:pt x="1419" y="3025"/>
                      </a:lnTo>
                      <a:cubicBezTo>
                        <a:pt x="1453" y="2855"/>
                        <a:pt x="1597" y="2767"/>
                        <a:pt x="1742" y="2767"/>
                      </a:cubicBezTo>
                      <a:close/>
                      <a:moveTo>
                        <a:pt x="2143" y="0"/>
                      </a:moveTo>
                      <a:cubicBezTo>
                        <a:pt x="1419" y="0"/>
                        <a:pt x="788" y="630"/>
                        <a:pt x="788" y="1387"/>
                      </a:cubicBezTo>
                      <a:cubicBezTo>
                        <a:pt x="788" y="1733"/>
                        <a:pt x="946" y="2080"/>
                        <a:pt x="1135" y="2332"/>
                      </a:cubicBezTo>
                      <a:cubicBezTo>
                        <a:pt x="977" y="2426"/>
                        <a:pt x="851" y="2647"/>
                        <a:pt x="788" y="2867"/>
                      </a:cubicBezTo>
                      <a:lnTo>
                        <a:pt x="64" y="5640"/>
                      </a:lnTo>
                      <a:cubicBezTo>
                        <a:pt x="1" y="5955"/>
                        <a:pt x="64" y="6270"/>
                        <a:pt x="253" y="6522"/>
                      </a:cubicBezTo>
                      <a:cubicBezTo>
                        <a:pt x="347" y="6648"/>
                        <a:pt x="473" y="6774"/>
                        <a:pt x="631" y="6805"/>
                      </a:cubicBezTo>
                      <a:lnTo>
                        <a:pt x="32" y="9263"/>
                      </a:lnTo>
                      <a:cubicBezTo>
                        <a:pt x="1" y="9452"/>
                        <a:pt x="95" y="9609"/>
                        <a:pt x="253" y="9672"/>
                      </a:cubicBezTo>
                      <a:cubicBezTo>
                        <a:pt x="281" y="9676"/>
                        <a:pt x="309" y="9678"/>
                        <a:pt x="335" y="9678"/>
                      </a:cubicBezTo>
                      <a:cubicBezTo>
                        <a:pt x="513" y="9678"/>
                        <a:pt x="639" y="9589"/>
                        <a:pt x="694" y="9452"/>
                      </a:cubicBezTo>
                      <a:lnTo>
                        <a:pt x="977" y="8318"/>
                      </a:lnTo>
                      <a:lnTo>
                        <a:pt x="3372" y="8318"/>
                      </a:lnTo>
                      <a:lnTo>
                        <a:pt x="3529" y="8885"/>
                      </a:lnTo>
                      <a:cubicBezTo>
                        <a:pt x="3661" y="9359"/>
                        <a:pt x="4079" y="9679"/>
                        <a:pt x="4526" y="9679"/>
                      </a:cubicBezTo>
                      <a:cubicBezTo>
                        <a:pt x="4613" y="9679"/>
                        <a:pt x="4702" y="9667"/>
                        <a:pt x="4790" y="9641"/>
                      </a:cubicBezTo>
                      <a:cubicBezTo>
                        <a:pt x="5357" y="9483"/>
                        <a:pt x="5703" y="8916"/>
                        <a:pt x="5546" y="8381"/>
                      </a:cubicBezTo>
                      <a:lnTo>
                        <a:pt x="4821" y="5640"/>
                      </a:lnTo>
                      <a:cubicBezTo>
                        <a:pt x="4790" y="5482"/>
                        <a:pt x="4727" y="5325"/>
                        <a:pt x="4601" y="5199"/>
                      </a:cubicBezTo>
                      <a:cubicBezTo>
                        <a:pt x="4758" y="5010"/>
                        <a:pt x="4884" y="4758"/>
                        <a:pt x="4884" y="4474"/>
                      </a:cubicBezTo>
                      <a:cubicBezTo>
                        <a:pt x="4884" y="3907"/>
                        <a:pt x="4412" y="3466"/>
                        <a:pt x="3844" y="3466"/>
                      </a:cubicBezTo>
                      <a:lnTo>
                        <a:pt x="3088" y="3466"/>
                      </a:lnTo>
                      <a:lnTo>
                        <a:pt x="2710" y="2647"/>
                      </a:lnTo>
                      <a:cubicBezTo>
                        <a:pt x="3183" y="2395"/>
                        <a:pt x="3529" y="1922"/>
                        <a:pt x="3529" y="1387"/>
                      </a:cubicBezTo>
                      <a:cubicBezTo>
                        <a:pt x="3529" y="630"/>
                        <a:pt x="2899" y="0"/>
                        <a:pt x="214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65" name="Google Shape;9154;p73">
                  <a:extLst>
                    <a:ext uri="{FF2B5EF4-FFF2-40B4-BE49-F238E27FC236}">
                      <a16:creationId xmlns:a16="http://schemas.microsoft.com/office/drawing/2014/main" id="{E696280A-B667-886E-644F-56EA6460018B}"/>
                    </a:ext>
                  </a:extLst>
                </p:cNvPr>
                <p:cNvSpPr/>
                <p:nvPr/>
              </p:nvSpPr>
              <p:spPr>
                <a:xfrm>
                  <a:off x="839850" y="2371925"/>
                  <a:ext cx="143375" cy="24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5" h="9705" extrusionOk="0">
                      <a:moveTo>
                        <a:pt x="3624" y="662"/>
                      </a:moveTo>
                      <a:cubicBezTo>
                        <a:pt x="4002" y="662"/>
                        <a:pt x="4317" y="977"/>
                        <a:pt x="4317" y="1355"/>
                      </a:cubicBezTo>
                      <a:cubicBezTo>
                        <a:pt x="4317" y="1765"/>
                        <a:pt x="4002" y="2080"/>
                        <a:pt x="3624" y="2080"/>
                      </a:cubicBezTo>
                      <a:cubicBezTo>
                        <a:pt x="3214" y="2080"/>
                        <a:pt x="2899" y="1765"/>
                        <a:pt x="2899" y="1355"/>
                      </a:cubicBezTo>
                      <a:cubicBezTo>
                        <a:pt x="2899" y="977"/>
                        <a:pt x="3214" y="662"/>
                        <a:pt x="3624" y="662"/>
                      </a:cubicBezTo>
                      <a:close/>
                      <a:moveTo>
                        <a:pt x="4317" y="6900"/>
                      </a:moveTo>
                      <a:lnTo>
                        <a:pt x="4474" y="7593"/>
                      </a:lnTo>
                      <a:lnTo>
                        <a:pt x="2490" y="7593"/>
                      </a:lnTo>
                      <a:lnTo>
                        <a:pt x="2647" y="6900"/>
                      </a:lnTo>
                      <a:close/>
                      <a:moveTo>
                        <a:pt x="3962" y="2731"/>
                      </a:moveTo>
                      <a:cubicBezTo>
                        <a:pt x="4108" y="2731"/>
                        <a:pt x="4250" y="2818"/>
                        <a:pt x="4285" y="2993"/>
                      </a:cubicBezTo>
                      <a:lnTo>
                        <a:pt x="4979" y="5734"/>
                      </a:lnTo>
                      <a:cubicBezTo>
                        <a:pt x="5010" y="6018"/>
                        <a:pt x="4853" y="6207"/>
                        <a:pt x="4632" y="6207"/>
                      </a:cubicBezTo>
                      <a:lnTo>
                        <a:pt x="2395" y="6207"/>
                      </a:lnTo>
                      <a:cubicBezTo>
                        <a:pt x="2238" y="6207"/>
                        <a:pt x="2080" y="6333"/>
                        <a:pt x="2049" y="6490"/>
                      </a:cubicBezTo>
                      <a:lnTo>
                        <a:pt x="1482" y="8727"/>
                      </a:lnTo>
                      <a:cubicBezTo>
                        <a:pt x="1456" y="8883"/>
                        <a:pt x="1323" y="8996"/>
                        <a:pt x="1154" y="8996"/>
                      </a:cubicBezTo>
                      <a:cubicBezTo>
                        <a:pt x="1118" y="8996"/>
                        <a:pt x="1080" y="8990"/>
                        <a:pt x="1040" y="8979"/>
                      </a:cubicBezTo>
                      <a:cubicBezTo>
                        <a:pt x="851" y="8916"/>
                        <a:pt x="725" y="8727"/>
                        <a:pt x="820" y="8538"/>
                      </a:cubicBezTo>
                      <a:lnTo>
                        <a:pt x="1513" y="5766"/>
                      </a:lnTo>
                      <a:cubicBezTo>
                        <a:pt x="1576" y="5608"/>
                        <a:pt x="1671" y="5514"/>
                        <a:pt x="1891" y="5514"/>
                      </a:cubicBezTo>
                      <a:lnTo>
                        <a:pt x="3246" y="5514"/>
                      </a:lnTo>
                      <a:cubicBezTo>
                        <a:pt x="3655" y="5514"/>
                        <a:pt x="4002" y="5262"/>
                        <a:pt x="4222" y="4915"/>
                      </a:cubicBezTo>
                      <a:cubicBezTo>
                        <a:pt x="4285" y="4758"/>
                        <a:pt x="4222" y="4537"/>
                        <a:pt x="4033" y="4442"/>
                      </a:cubicBezTo>
                      <a:cubicBezTo>
                        <a:pt x="3993" y="4426"/>
                        <a:pt x="3948" y="4418"/>
                        <a:pt x="3902" y="4418"/>
                      </a:cubicBezTo>
                      <a:cubicBezTo>
                        <a:pt x="3770" y="4418"/>
                        <a:pt x="3631" y="4483"/>
                        <a:pt x="3561" y="4600"/>
                      </a:cubicBezTo>
                      <a:cubicBezTo>
                        <a:pt x="3529" y="4726"/>
                        <a:pt x="3372" y="4789"/>
                        <a:pt x="3246" y="4789"/>
                      </a:cubicBezTo>
                      <a:lnTo>
                        <a:pt x="1891" y="4789"/>
                      </a:lnTo>
                      <a:cubicBezTo>
                        <a:pt x="1671" y="4789"/>
                        <a:pt x="1513" y="4631"/>
                        <a:pt x="1513" y="4442"/>
                      </a:cubicBezTo>
                      <a:cubicBezTo>
                        <a:pt x="1513" y="4253"/>
                        <a:pt x="1671" y="4096"/>
                        <a:pt x="1891" y="4096"/>
                      </a:cubicBezTo>
                      <a:lnTo>
                        <a:pt x="2836" y="4096"/>
                      </a:lnTo>
                      <a:cubicBezTo>
                        <a:pt x="2931" y="4096"/>
                        <a:pt x="3057" y="4001"/>
                        <a:pt x="3151" y="3907"/>
                      </a:cubicBezTo>
                      <a:cubicBezTo>
                        <a:pt x="3151" y="3844"/>
                        <a:pt x="3655" y="2899"/>
                        <a:pt x="3655" y="2899"/>
                      </a:cubicBezTo>
                      <a:cubicBezTo>
                        <a:pt x="3725" y="2787"/>
                        <a:pt x="3845" y="2731"/>
                        <a:pt x="3962" y="2731"/>
                      </a:cubicBezTo>
                      <a:close/>
                      <a:moveTo>
                        <a:pt x="3529" y="0"/>
                      </a:moveTo>
                      <a:cubicBezTo>
                        <a:pt x="2805" y="0"/>
                        <a:pt x="2175" y="630"/>
                        <a:pt x="2175" y="1355"/>
                      </a:cubicBezTo>
                      <a:cubicBezTo>
                        <a:pt x="2175" y="1922"/>
                        <a:pt x="2490" y="2395"/>
                        <a:pt x="2994" y="2615"/>
                      </a:cubicBezTo>
                      <a:lnTo>
                        <a:pt x="2584" y="3466"/>
                      </a:lnTo>
                      <a:lnTo>
                        <a:pt x="1860" y="3466"/>
                      </a:lnTo>
                      <a:cubicBezTo>
                        <a:pt x="1261" y="3466"/>
                        <a:pt x="820" y="3938"/>
                        <a:pt x="820" y="4474"/>
                      </a:cubicBezTo>
                      <a:cubicBezTo>
                        <a:pt x="820" y="4758"/>
                        <a:pt x="946" y="4978"/>
                        <a:pt x="1103" y="5199"/>
                      </a:cubicBezTo>
                      <a:cubicBezTo>
                        <a:pt x="977" y="5325"/>
                        <a:pt x="914" y="5451"/>
                        <a:pt x="851" y="5608"/>
                      </a:cubicBezTo>
                      <a:lnTo>
                        <a:pt x="158" y="8381"/>
                      </a:lnTo>
                      <a:cubicBezTo>
                        <a:pt x="1" y="8916"/>
                        <a:pt x="347" y="9483"/>
                        <a:pt x="914" y="9641"/>
                      </a:cubicBezTo>
                      <a:cubicBezTo>
                        <a:pt x="1002" y="9667"/>
                        <a:pt x="1091" y="9679"/>
                        <a:pt x="1178" y="9679"/>
                      </a:cubicBezTo>
                      <a:cubicBezTo>
                        <a:pt x="1624" y="9679"/>
                        <a:pt x="2038" y="9359"/>
                        <a:pt x="2143" y="8885"/>
                      </a:cubicBezTo>
                      <a:lnTo>
                        <a:pt x="2332" y="8286"/>
                      </a:lnTo>
                      <a:lnTo>
                        <a:pt x="4695" y="8286"/>
                      </a:lnTo>
                      <a:lnTo>
                        <a:pt x="4947" y="9452"/>
                      </a:lnTo>
                      <a:cubicBezTo>
                        <a:pt x="4995" y="9597"/>
                        <a:pt x="5118" y="9704"/>
                        <a:pt x="5257" y="9704"/>
                      </a:cubicBezTo>
                      <a:cubicBezTo>
                        <a:pt x="5300" y="9704"/>
                        <a:pt x="5344" y="9694"/>
                        <a:pt x="5388" y="9672"/>
                      </a:cubicBezTo>
                      <a:cubicBezTo>
                        <a:pt x="5577" y="9641"/>
                        <a:pt x="5703" y="9452"/>
                        <a:pt x="5609" y="9231"/>
                      </a:cubicBezTo>
                      <a:lnTo>
                        <a:pt x="5042" y="6805"/>
                      </a:lnTo>
                      <a:cubicBezTo>
                        <a:pt x="5514" y="6616"/>
                        <a:pt x="5735" y="6144"/>
                        <a:pt x="5640" y="5640"/>
                      </a:cubicBezTo>
                      <a:lnTo>
                        <a:pt x="4916" y="2867"/>
                      </a:lnTo>
                      <a:cubicBezTo>
                        <a:pt x="4884" y="2647"/>
                        <a:pt x="4758" y="2489"/>
                        <a:pt x="4569" y="2332"/>
                      </a:cubicBezTo>
                      <a:cubicBezTo>
                        <a:pt x="4790" y="2080"/>
                        <a:pt x="4916" y="1733"/>
                        <a:pt x="4916" y="1355"/>
                      </a:cubicBezTo>
                      <a:cubicBezTo>
                        <a:pt x="4916" y="630"/>
                        <a:pt x="4285" y="0"/>
                        <a:pt x="352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66" name="Google Shape;9155;p73">
                  <a:extLst>
                    <a:ext uri="{FF2B5EF4-FFF2-40B4-BE49-F238E27FC236}">
                      <a16:creationId xmlns:a16="http://schemas.microsoft.com/office/drawing/2014/main" id="{D0004B56-88EB-F57F-43FC-17055B522F10}"/>
                    </a:ext>
                  </a:extLst>
                </p:cNvPr>
                <p:cNvSpPr/>
                <p:nvPr/>
              </p:nvSpPr>
              <p:spPr>
                <a:xfrm>
                  <a:off x="772900" y="2318350"/>
                  <a:ext cx="122125" cy="10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5" h="4203" extrusionOk="0">
                      <a:moveTo>
                        <a:pt x="3844" y="631"/>
                      </a:moveTo>
                      <a:cubicBezTo>
                        <a:pt x="4034" y="631"/>
                        <a:pt x="4223" y="789"/>
                        <a:pt x="4223" y="978"/>
                      </a:cubicBezTo>
                      <a:lnTo>
                        <a:pt x="4223" y="1734"/>
                      </a:lnTo>
                      <a:cubicBezTo>
                        <a:pt x="4223" y="1923"/>
                        <a:pt x="4034" y="2112"/>
                        <a:pt x="3844" y="2112"/>
                      </a:cubicBezTo>
                      <a:cubicBezTo>
                        <a:pt x="3655" y="2143"/>
                        <a:pt x="3498" y="2301"/>
                        <a:pt x="3498" y="2458"/>
                      </a:cubicBezTo>
                      <a:lnTo>
                        <a:pt x="3498" y="2994"/>
                      </a:lnTo>
                      <a:lnTo>
                        <a:pt x="2679" y="2206"/>
                      </a:lnTo>
                      <a:cubicBezTo>
                        <a:pt x="2584" y="2143"/>
                        <a:pt x="2521" y="2112"/>
                        <a:pt x="2427" y="2112"/>
                      </a:cubicBezTo>
                      <a:lnTo>
                        <a:pt x="1009" y="2112"/>
                      </a:lnTo>
                      <a:cubicBezTo>
                        <a:pt x="820" y="2112"/>
                        <a:pt x="662" y="1923"/>
                        <a:pt x="662" y="1734"/>
                      </a:cubicBezTo>
                      <a:lnTo>
                        <a:pt x="662" y="978"/>
                      </a:lnTo>
                      <a:cubicBezTo>
                        <a:pt x="662" y="789"/>
                        <a:pt x="820" y="631"/>
                        <a:pt x="1009" y="631"/>
                      </a:cubicBezTo>
                      <a:close/>
                      <a:moveTo>
                        <a:pt x="1009" y="1"/>
                      </a:moveTo>
                      <a:cubicBezTo>
                        <a:pt x="442" y="1"/>
                        <a:pt x="1" y="474"/>
                        <a:pt x="1" y="1041"/>
                      </a:cubicBezTo>
                      <a:lnTo>
                        <a:pt x="1" y="1765"/>
                      </a:lnTo>
                      <a:cubicBezTo>
                        <a:pt x="1" y="2364"/>
                        <a:pt x="473" y="2805"/>
                        <a:pt x="1009" y="2805"/>
                      </a:cubicBezTo>
                      <a:lnTo>
                        <a:pt x="2269" y="2805"/>
                      </a:lnTo>
                      <a:lnTo>
                        <a:pt x="3592" y="4097"/>
                      </a:lnTo>
                      <a:cubicBezTo>
                        <a:pt x="3663" y="4167"/>
                        <a:pt x="3770" y="4203"/>
                        <a:pt x="3872" y="4203"/>
                      </a:cubicBezTo>
                      <a:cubicBezTo>
                        <a:pt x="3906" y="4203"/>
                        <a:pt x="3939" y="4199"/>
                        <a:pt x="3970" y="4191"/>
                      </a:cubicBezTo>
                      <a:cubicBezTo>
                        <a:pt x="4097" y="4160"/>
                        <a:pt x="4160" y="4002"/>
                        <a:pt x="4160" y="3876"/>
                      </a:cubicBezTo>
                      <a:lnTo>
                        <a:pt x="4160" y="2773"/>
                      </a:lnTo>
                      <a:cubicBezTo>
                        <a:pt x="4569" y="2616"/>
                        <a:pt x="4884" y="2238"/>
                        <a:pt x="4884" y="1765"/>
                      </a:cubicBezTo>
                      <a:lnTo>
                        <a:pt x="4884" y="1041"/>
                      </a:lnTo>
                      <a:cubicBezTo>
                        <a:pt x="4884" y="442"/>
                        <a:pt x="4412" y="1"/>
                        <a:pt x="384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08" name="Google Shape;9156;p73">
                <a:extLst>
                  <a:ext uri="{FF2B5EF4-FFF2-40B4-BE49-F238E27FC236}">
                    <a16:creationId xmlns:a16="http://schemas.microsoft.com/office/drawing/2014/main" id="{2875456C-E9E7-82F4-855B-5A4F059685C3}"/>
                  </a:ext>
                </a:extLst>
              </p:cNvPr>
              <p:cNvSpPr/>
              <p:nvPr/>
            </p:nvSpPr>
            <p:spPr>
              <a:xfrm>
                <a:off x="767248" y="2924655"/>
                <a:ext cx="499261" cy="500571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11846" extrusionOk="0">
                    <a:moveTo>
                      <a:pt x="5829" y="693"/>
                    </a:moveTo>
                    <a:cubicBezTo>
                      <a:pt x="6238" y="693"/>
                      <a:pt x="6553" y="1008"/>
                      <a:pt x="6553" y="1418"/>
                    </a:cubicBezTo>
                    <a:cubicBezTo>
                      <a:pt x="6553" y="1796"/>
                      <a:pt x="6238" y="2111"/>
                      <a:pt x="5829" y="2111"/>
                    </a:cubicBezTo>
                    <a:cubicBezTo>
                      <a:pt x="5451" y="2111"/>
                      <a:pt x="5136" y="1796"/>
                      <a:pt x="5136" y="1418"/>
                    </a:cubicBezTo>
                    <a:cubicBezTo>
                      <a:pt x="5136" y="1008"/>
                      <a:pt x="5482" y="693"/>
                      <a:pt x="5829" y="693"/>
                    </a:cubicBezTo>
                    <a:close/>
                    <a:moveTo>
                      <a:pt x="5829" y="2773"/>
                    </a:moveTo>
                    <a:cubicBezTo>
                      <a:pt x="6774" y="2773"/>
                      <a:pt x="7562" y="3560"/>
                      <a:pt x="7562" y="4568"/>
                    </a:cubicBezTo>
                    <a:lnTo>
                      <a:pt x="7562" y="4915"/>
                    </a:lnTo>
                    <a:lnTo>
                      <a:pt x="4096" y="4915"/>
                    </a:lnTo>
                    <a:lnTo>
                      <a:pt x="4096" y="4568"/>
                    </a:lnTo>
                    <a:cubicBezTo>
                      <a:pt x="4096" y="3560"/>
                      <a:pt x="4884" y="2773"/>
                      <a:pt x="5829" y="2773"/>
                    </a:cubicBezTo>
                    <a:close/>
                    <a:moveTo>
                      <a:pt x="2363" y="6963"/>
                    </a:moveTo>
                    <a:cubicBezTo>
                      <a:pt x="2773" y="6963"/>
                      <a:pt x="3088" y="7278"/>
                      <a:pt x="3088" y="7656"/>
                    </a:cubicBezTo>
                    <a:cubicBezTo>
                      <a:pt x="3088" y="8065"/>
                      <a:pt x="2773" y="8380"/>
                      <a:pt x="2363" y="8380"/>
                    </a:cubicBezTo>
                    <a:cubicBezTo>
                      <a:pt x="1985" y="8380"/>
                      <a:pt x="1670" y="8065"/>
                      <a:pt x="1670" y="7656"/>
                    </a:cubicBezTo>
                    <a:cubicBezTo>
                      <a:pt x="1670" y="7278"/>
                      <a:pt x="1985" y="6963"/>
                      <a:pt x="2363" y="6963"/>
                    </a:cubicBezTo>
                    <a:close/>
                    <a:moveTo>
                      <a:pt x="9357" y="6963"/>
                    </a:moveTo>
                    <a:cubicBezTo>
                      <a:pt x="9735" y="6963"/>
                      <a:pt x="10050" y="7278"/>
                      <a:pt x="10050" y="7656"/>
                    </a:cubicBezTo>
                    <a:cubicBezTo>
                      <a:pt x="10050" y="8065"/>
                      <a:pt x="9735" y="8380"/>
                      <a:pt x="9357" y="8380"/>
                    </a:cubicBezTo>
                    <a:cubicBezTo>
                      <a:pt x="8948" y="8380"/>
                      <a:pt x="8633" y="8065"/>
                      <a:pt x="8633" y="7656"/>
                    </a:cubicBezTo>
                    <a:cubicBezTo>
                      <a:pt x="8633" y="7278"/>
                      <a:pt x="8948" y="6963"/>
                      <a:pt x="9357" y="6963"/>
                    </a:cubicBezTo>
                    <a:close/>
                    <a:moveTo>
                      <a:pt x="2363" y="9042"/>
                    </a:moveTo>
                    <a:cubicBezTo>
                      <a:pt x="3308" y="9042"/>
                      <a:pt x="4096" y="9830"/>
                      <a:pt x="4096" y="10806"/>
                    </a:cubicBezTo>
                    <a:lnTo>
                      <a:pt x="4096" y="11184"/>
                    </a:lnTo>
                    <a:lnTo>
                      <a:pt x="630" y="11184"/>
                    </a:lnTo>
                    <a:lnTo>
                      <a:pt x="630" y="10806"/>
                    </a:lnTo>
                    <a:cubicBezTo>
                      <a:pt x="630" y="9830"/>
                      <a:pt x="1418" y="9042"/>
                      <a:pt x="2363" y="9042"/>
                    </a:cubicBezTo>
                    <a:close/>
                    <a:moveTo>
                      <a:pt x="9357" y="9042"/>
                    </a:moveTo>
                    <a:cubicBezTo>
                      <a:pt x="10302" y="9042"/>
                      <a:pt x="11090" y="9830"/>
                      <a:pt x="11090" y="10806"/>
                    </a:cubicBezTo>
                    <a:lnTo>
                      <a:pt x="11090" y="11184"/>
                    </a:lnTo>
                    <a:lnTo>
                      <a:pt x="7625" y="11184"/>
                    </a:lnTo>
                    <a:lnTo>
                      <a:pt x="7625" y="10806"/>
                    </a:lnTo>
                    <a:cubicBezTo>
                      <a:pt x="7625" y="9830"/>
                      <a:pt x="8412" y="9042"/>
                      <a:pt x="9357" y="9042"/>
                    </a:cubicBezTo>
                    <a:close/>
                    <a:moveTo>
                      <a:pt x="5892" y="0"/>
                    </a:moveTo>
                    <a:cubicBezTo>
                      <a:pt x="5136" y="0"/>
                      <a:pt x="4506" y="630"/>
                      <a:pt x="4506" y="1355"/>
                    </a:cubicBezTo>
                    <a:cubicBezTo>
                      <a:pt x="4506" y="1733"/>
                      <a:pt x="4632" y="2016"/>
                      <a:pt x="4852" y="2300"/>
                    </a:cubicBezTo>
                    <a:cubicBezTo>
                      <a:pt x="4033" y="2710"/>
                      <a:pt x="3466" y="3529"/>
                      <a:pt x="3466" y="4505"/>
                    </a:cubicBezTo>
                    <a:lnTo>
                      <a:pt x="3466" y="5230"/>
                    </a:lnTo>
                    <a:cubicBezTo>
                      <a:pt x="3466" y="5419"/>
                      <a:pt x="3623" y="5577"/>
                      <a:pt x="3844" y="5577"/>
                    </a:cubicBezTo>
                    <a:lnTo>
                      <a:pt x="5577" y="5577"/>
                    </a:lnTo>
                    <a:lnTo>
                      <a:pt x="5577" y="7152"/>
                    </a:lnTo>
                    <a:lnTo>
                      <a:pt x="3875" y="8822"/>
                    </a:lnTo>
                    <a:cubicBezTo>
                      <a:pt x="3749" y="8696"/>
                      <a:pt x="3592" y="8601"/>
                      <a:pt x="3434" y="8569"/>
                    </a:cubicBezTo>
                    <a:cubicBezTo>
                      <a:pt x="3686" y="8349"/>
                      <a:pt x="3781" y="8034"/>
                      <a:pt x="3781" y="7624"/>
                    </a:cubicBezTo>
                    <a:cubicBezTo>
                      <a:pt x="3781" y="6868"/>
                      <a:pt x="3151" y="6238"/>
                      <a:pt x="2426" y="6238"/>
                    </a:cubicBezTo>
                    <a:cubicBezTo>
                      <a:pt x="1670" y="6238"/>
                      <a:pt x="1040" y="6868"/>
                      <a:pt x="1040" y="7624"/>
                    </a:cubicBezTo>
                    <a:cubicBezTo>
                      <a:pt x="1040" y="7971"/>
                      <a:pt x="1166" y="8286"/>
                      <a:pt x="1387" y="8569"/>
                    </a:cubicBezTo>
                    <a:cubicBezTo>
                      <a:pt x="567" y="8979"/>
                      <a:pt x="0" y="9798"/>
                      <a:pt x="0" y="10775"/>
                    </a:cubicBezTo>
                    <a:lnTo>
                      <a:pt x="0" y="11499"/>
                    </a:lnTo>
                    <a:cubicBezTo>
                      <a:pt x="0" y="11688"/>
                      <a:pt x="158" y="11846"/>
                      <a:pt x="378" y="11846"/>
                    </a:cubicBezTo>
                    <a:lnTo>
                      <a:pt x="4474" y="11846"/>
                    </a:lnTo>
                    <a:cubicBezTo>
                      <a:pt x="4663" y="11846"/>
                      <a:pt x="4821" y="11688"/>
                      <a:pt x="4821" y="11499"/>
                    </a:cubicBezTo>
                    <a:lnTo>
                      <a:pt x="4821" y="10775"/>
                    </a:lnTo>
                    <a:cubicBezTo>
                      <a:pt x="4821" y="10239"/>
                      <a:pt x="4632" y="9704"/>
                      <a:pt x="4348" y="9326"/>
                    </a:cubicBezTo>
                    <a:lnTo>
                      <a:pt x="5860" y="7782"/>
                    </a:lnTo>
                    <a:lnTo>
                      <a:pt x="7404" y="9326"/>
                    </a:lnTo>
                    <a:cubicBezTo>
                      <a:pt x="7089" y="9704"/>
                      <a:pt x="6931" y="10239"/>
                      <a:pt x="6931" y="10775"/>
                    </a:cubicBezTo>
                    <a:lnTo>
                      <a:pt x="6931" y="11499"/>
                    </a:lnTo>
                    <a:cubicBezTo>
                      <a:pt x="6931" y="11688"/>
                      <a:pt x="7089" y="11846"/>
                      <a:pt x="7309" y="11846"/>
                    </a:cubicBezTo>
                    <a:lnTo>
                      <a:pt x="11468" y="11846"/>
                    </a:lnTo>
                    <a:cubicBezTo>
                      <a:pt x="11657" y="11846"/>
                      <a:pt x="11815" y="11688"/>
                      <a:pt x="11815" y="11499"/>
                    </a:cubicBezTo>
                    <a:lnTo>
                      <a:pt x="11815" y="10775"/>
                    </a:lnTo>
                    <a:cubicBezTo>
                      <a:pt x="11783" y="9830"/>
                      <a:pt x="11185" y="8979"/>
                      <a:pt x="10365" y="8569"/>
                    </a:cubicBezTo>
                    <a:cubicBezTo>
                      <a:pt x="10586" y="8349"/>
                      <a:pt x="10712" y="8034"/>
                      <a:pt x="10712" y="7624"/>
                    </a:cubicBezTo>
                    <a:cubicBezTo>
                      <a:pt x="10712" y="6868"/>
                      <a:pt x="10082" y="6238"/>
                      <a:pt x="9357" y="6238"/>
                    </a:cubicBezTo>
                    <a:cubicBezTo>
                      <a:pt x="8601" y="6238"/>
                      <a:pt x="7971" y="6868"/>
                      <a:pt x="7971" y="7624"/>
                    </a:cubicBezTo>
                    <a:cubicBezTo>
                      <a:pt x="7971" y="7971"/>
                      <a:pt x="8097" y="8286"/>
                      <a:pt x="8318" y="8569"/>
                    </a:cubicBezTo>
                    <a:cubicBezTo>
                      <a:pt x="8160" y="8664"/>
                      <a:pt x="8034" y="8727"/>
                      <a:pt x="7877" y="8822"/>
                    </a:cubicBezTo>
                    <a:lnTo>
                      <a:pt x="6207" y="7152"/>
                    </a:lnTo>
                    <a:lnTo>
                      <a:pt x="6207" y="5577"/>
                    </a:lnTo>
                    <a:lnTo>
                      <a:pt x="7940" y="5577"/>
                    </a:lnTo>
                    <a:cubicBezTo>
                      <a:pt x="8129" y="5577"/>
                      <a:pt x="8286" y="5419"/>
                      <a:pt x="8286" y="5230"/>
                    </a:cubicBezTo>
                    <a:lnTo>
                      <a:pt x="8286" y="4505"/>
                    </a:lnTo>
                    <a:cubicBezTo>
                      <a:pt x="8286" y="3529"/>
                      <a:pt x="7688" y="2710"/>
                      <a:pt x="6900" y="2300"/>
                    </a:cubicBezTo>
                    <a:cubicBezTo>
                      <a:pt x="7152" y="2080"/>
                      <a:pt x="7246" y="1764"/>
                      <a:pt x="7246" y="1355"/>
                    </a:cubicBezTo>
                    <a:cubicBezTo>
                      <a:pt x="7246" y="630"/>
                      <a:pt x="6616" y="0"/>
                      <a:pt x="58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09" name="Google Shape;9157;p73">
                <a:extLst>
                  <a:ext uri="{FF2B5EF4-FFF2-40B4-BE49-F238E27FC236}">
                    <a16:creationId xmlns:a16="http://schemas.microsoft.com/office/drawing/2014/main" id="{01A49287-E99E-C3F3-2F3F-2D77BC738067}"/>
                  </a:ext>
                </a:extLst>
              </p:cNvPr>
              <p:cNvGrpSpPr/>
              <p:nvPr/>
            </p:nvGrpSpPr>
            <p:grpSpPr>
              <a:xfrm>
                <a:off x="3957191" y="1688870"/>
                <a:ext cx="443398" cy="498627"/>
                <a:chOff x="2523000" y="1954875"/>
                <a:chExt cx="262325" cy="295000"/>
              </a:xfrm>
              <a:grpFill/>
            </p:grpSpPr>
            <p:sp>
              <p:nvSpPr>
                <p:cNvPr id="462" name="Google Shape;9158;p73">
                  <a:extLst>
                    <a:ext uri="{FF2B5EF4-FFF2-40B4-BE49-F238E27FC236}">
                      <a16:creationId xmlns:a16="http://schemas.microsoft.com/office/drawing/2014/main" id="{E0E128EF-AB1E-D2C5-0B15-455A1895E4B2}"/>
                    </a:ext>
                  </a:extLst>
                </p:cNvPr>
                <p:cNvSpPr/>
                <p:nvPr/>
              </p:nvSpPr>
              <p:spPr>
                <a:xfrm>
                  <a:off x="2523000" y="1954875"/>
                  <a:ext cx="262325" cy="2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93" h="11800" extrusionOk="0">
                      <a:moveTo>
                        <a:pt x="5294" y="709"/>
                      </a:moveTo>
                      <a:cubicBezTo>
                        <a:pt x="6350" y="1316"/>
                        <a:pt x="7422" y="1602"/>
                        <a:pt x="8487" y="1602"/>
                      </a:cubicBezTo>
                      <a:cubicBezTo>
                        <a:pt x="8915" y="1602"/>
                        <a:pt x="9343" y="1556"/>
                        <a:pt x="9767" y="1465"/>
                      </a:cubicBezTo>
                      <a:lnTo>
                        <a:pt x="9767" y="5026"/>
                      </a:lnTo>
                      <a:cubicBezTo>
                        <a:pt x="9767" y="7798"/>
                        <a:pt x="7940" y="10287"/>
                        <a:pt x="5294" y="11137"/>
                      </a:cubicBezTo>
                      <a:cubicBezTo>
                        <a:pt x="2647" y="10350"/>
                        <a:pt x="789" y="7798"/>
                        <a:pt x="789" y="5026"/>
                      </a:cubicBezTo>
                      <a:lnTo>
                        <a:pt x="789" y="1465"/>
                      </a:lnTo>
                      <a:cubicBezTo>
                        <a:pt x="1222" y="1556"/>
                        <a:pt x="1654" y="1602"/>
                        <a:pt x="2084" y="1602"/>
                      </a:cubicBezTo>
                      <a:cubicBezTo>
                        <a:pt x="3153" y="1602"/>
                        <a:pt x="4215" y="1316"/>
                        <a:pt x="5294" y="709"/>
                      </a:cubicBezTo>
                      <a:close/>
                      <a:moveTo>
                        <a:pt x="5266" y="0"/>
                      </a:moveTo>
                      <a:cubicBezTo>
                        <a:pt x="5207" y="0"/>
                        <a:pt x="5152" y="16"/>
                        <a:pt x="5105" y="48"/>
                      </a:cubicBezTo>
                      <a:cubicBezTo>
                        <a:pt x="4065" y="646"/>
                        <a:pt x="3057" y="930"/>
                        <a:pt x="2017" y="930"/>
                      </a:cubicBezTo>
                      <a:cubicBezTo>
                        <a:pt x="1513" y="930"/>
                        <a:pt x="1009" y="835"/>
                        <a:pt x="473" y="678"/>
                      </a:cubicBezTo>
                      <a:cubicBezTo>
                        <a:pt x="440" y="669"/>
                        <a:pt x="408" y="665"/>
                        <a:pt x="378" y="665"/>
                      </a:cubicBezTo>
                      <a:cubicBezTo>
                        <a:pt x="297" y="665"/>
                        <a:pt x="228" y="695"/>
                        <a:pt x="158" y="741"/>
                      </a:cubicBezTo>
                      <a:cubicBezTo>
                        <a:pt x="95" y="804"/>
                        <a:pt x="1" y="898"/>
                        <a:pt x="1" y="993"/>
                      </a:cubicBezTo>
                      <a:lnTo>
                        <a:pt x="1" y="4994"/>
                      </a:lnTo>
                      <a:cubicBezTo>
                        <a:pt x="127" y="8176"/>
                        <a:pt x="2206" y="10917"/>
                        <a:pt x="5199" y="11799"/>
                      </a:cubicBezTo>
                      <a:lnTo>
                        <a:pt x="5357" y="11799"/>
                      </a:lnTo>
                      <a:cubicBezTo>
                        <a:pt x="8350" y="10917"/>
                        <a:pt x="10492" y="8176"/>
                        <a:pt x="10492" y="5026"/>
                      </a:cubicBezTo>
                      <a:lnTo>
                        <a:pt x="10492" y="1056"/>
                      </a:lnTo>
                      <a:cubicBezTo>
                        <a:pt x="10492" y="930"/>
                        <a:pt x="10429" y="835"/>
                        <a:pt x="10335" y="772"/>
                      </a:cubicBezTo>
                      <a:cubicBezTo>
                        <a:pt x="10282" y="720"/>
                        <a:pt x="10230" y="697"/>
                        <a:pt x="10173" y="697"/>
                      </a:cubicBezTo>
                      <a:cubicBezTo>
                        <a:pt x="10126" y="697"/>
                        <a:pt x="10076" y="713"/>
                        <a:pt x="10019" y="741"/>
                      </a:cubicBezTo>
                      <a:cubicBezTo>
                        <a:pt x="9509" y="876"/>
                        <a:pt x="9006" y="946"/>
                        <a:pt x="8504" y="946"/>
                      </a:cubicBezTo>
                      <a:cubicBezTo>
                        <a:pt x="7490" y="946"/>
                        <a:pt x="6485" y="659"/>
                        <a:pt x="5451" y="48"/>
                      </a:cubicBezTo>
                      <a:cubicBezTo>
                        <a:pt x="5388" y="16"/>
                        <a:pt x="5325" y="0"/>
                        <a:pt x="526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63" name="Google Shape;9159;p73">
                  <a:extLst>
                    <a:ext uri="{FF2B5EF4-FFF2-40B4-BE49-F238E27FC236}">
                      <a16:creationId xmlns:a16="http://schemas.microsoft.com/office/drawing/2014/main" id="{30576A48-D7CE-4646-6338-148A012EE2F2}"/>
                    </a:ext>
                  </a:extLst>
                </p:cNvPr>
                <p:cNvSpPr/>
                <p:nvPr/>
              </p:nvSpPr>
              <p:spPr>
                <a:xfrm>
                  <a:off x="2595475" y="2024575"/>
                  <a:ext cx="122100" cy="13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5546" extrusionOk="0">
                      <a:moveTo>
                        <a:pt x="2426" y="694"/>
                      </a:moveTo>
                      <a:cubicBezTo>
                        <a:pt x="2836" y="694"/>
                        <a:pt x="3151" y="1009"/>
                        <a:pt x="3151" y="1418"/>
                      </a:cubicBezTo>
                      <a:cubicBezTo>
                        <a:pt x="3151" y="1796"/>
                        <a:pt x="2836" y="2111"/>
                        <a:pt x="2426" y="2111"/>
                      </a:cubicBezTo>
                      <a:cubicBezTo>
                        <a:pt x="2048" y="2111"/>
                        <a:pt x="1733" y="1796"/>
                        <a:pt x="1733" y="1418"/>
                      </a:cubicBezTo>
                      <a:cubicBezTo>
                        <a:pt x="1733" y="1009"/>
                        <a:pt x="2048" y="694"/>
                        <a:pt x="2426" y="694"/>
                      </a:cubicBezTo>
                      <a:close/>
                      <a:moveTo>
                        <a:pt x="2426" y="2742"/>
                      </a:moveTo>
                      <a:cubicBezTo>
                        <a:pt x="3371" y="2742"/>
                        <a:pt x="4159" y="3529"/>
                        <a:pt x="4159" y="4474"/>
                      </a:cubicBezTo>
                      <a:lnTo>
                        <a:pt x="4159" y="4821"/>
                      </a:lnTo>
                      <a:lnTo>
                        <a:pt x="693" y="4821"/>
                      </a:lnTo>
                      <a:lnTo>
                        <a:pt x="693" y="4474"/>
                      </a:lnTo>
                      <a:cubicBezTo>
                        <a:pt x="693" y="3529"/>
                        <a:pt x="1481" y="2742"/>
                        <a:pt x="2426" y="2742"/>
                      </a:cubicBezTo>
                      <a:close/>
                      <a:moveTo>
                        <a:pt x="2458" y="1"/>
                      </a:moveTo>
                      <a:cubicBezTo>
                        <a:pt x="1733" y="1"/>
                        <a:pt x="1103" y="599"/>
                        <a:pt x="1103" y="1355"/>
                      </a:cubicBezTo>
                      <a:cubicBezTo>
                        <a:pt x="1103" y="1733"/>
                        <a:pt x="1198" y="2048"/>
                        <a:pt x="1450" y="2269"/>
                      </a:cubicBezTo>
                      <a:cubicBezTo>
                        <a:pt x="630" y="2647"/>
                        <a:pt x="63" y="3498"/>
                        <a:pt x="63" y="4474"/>
                      </a:cubicBezTo>
                      <a:lnTo>
                        <a:pt x="63" y="5199"/>
                      </a:lnTo>
                      <a:cubicBezTo>
                        <a:pt x="0" y="5388"/>
                        <a:pt x="158" y="5546"/>
                        <a:pt x="347" y="5546"/>
                      </a:cubicBezTo>
                      <a:lnTo>
                        <a:pt x="4506" y="5546"/>
                      </a:lnTo>
                      <a:cubicBezTo>
                        <a:pt x="4726" y="5546"/>
                        <a:pt x="4884" y="5388"/>
                        <a:pt x="4884" y="5199"/>
                      </a:cubicBezTo>
                      <a:lnTo>
                        <a:pt x="4884" y="4474"/>
                      </a:lnTo>
                      <a:cubicBezTo>
                        <a:pt x="4884" y="3498"/>
                        <a:pt x="4317" y="2647"/>
                        <a:pt x="3497" y="2269"/>
                      </a:cubicBezTo>
                      <a:cubicBezTo>
                        <a:pt x="3718" y="2048"/>
                        <a:pt x="3844" y="1702"/>
                        <a:pt x="3844" y="1355"/>
                      </a:cubicBezTo>
                      <a:cubicBezTo>
                        <a:pt x="3844" y="599"/>
                        <a:pt x="3214" y="1"/>
                        <a:pt x="245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10" name="Google Shape;9160;p73">
                <a:extLst>
                  <a:ext uri="{FF2B5EF4-FFF2-40B4-BE49-F238E27FC236}">
                    <a16:creationId xmlns:a16="http://schemas.microsoft.com/office/drawing/2014/main" id="{C90458F2-67F3-B0FB-99ED-0B4914456170}"/>
                  </a:ext>
                </a:extLst>
              </p:cNvPr>
              <p:cNvGrpSpPr/>
              <p:nvPr/>
            </p:nvGrpSpPr>
            <p:grpSpPr>
              <a:xfrm>
                <a:off x="3927252" y="2281623"/>
                <a:ext cx="503276" cy="499303"/>
                <a:chOff x="2508825" y="2318350"/>
                <a:chExt cx="297750" cy="295400"/>
              </a:xfrm>
              <a:grpFill/>
            </p:grpSpPr>
            <p:sp>
              <p:nvSpPr>
                <p:cNvPr id="460" name="Google Shape;9161;p73">
                  <a:extLst>
                    <a:ext uri="{FF2B5EF4-FFF2-40B4-BE49-F238E27FC236}">
                      <a16:creationId xmlns:a16="http://schemas.microsoft.com/office/drawing/2014/main" id="{CA40620C-2833-35AD-A99A-6D0A7A3A9CEF}"/>
                    </a:ext>
                  </a:extLst>
                </p:cNvPr>
                <p:cNvSpPr/>
                <p:nvPr/>
              </p:nvSpPr>
              <p:spPr>
                <a:xfrm>
                  <a:off x="2508825" y="2318350"/>
                  <a:ext cx="297750" cy="29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10" h="11816" extrusionOk="0">
                      <a:moveTo>
                        <a:pt x="5892" y="694"/>
                      </a:moveTo>
                      <a:cubicBezTo>
                        <a:pt x="7625" y="694"/>
                        <a:pt x="9043" y="2112"/>
                        <a:pt x="9043" y="3845"/>
                      </a:cubicBezTo>
                      <a:cubicBezTo>
                        <a:pt x="9043" y="5483"/>
                        <a:pt x="7751" y="6838"/>
                        <a:pt x="6081" y="6932"/>
                      </a:cubicBezTo>
                      <a:cubicBezTo>
                        <a:pt x="6018" y="6932"/>
                        <a:pt x="5987" y="6901"/>
                        <a:pt x="5924" y="6869"/>
                      </a:cubicBezTo>
                      <a:lnTo>
                        <a:pt x="5766" y="6711"/>
                      </a:lnTo>
                      <a:cubicBezTo>
                        <a:pt x="5297" y="6298"/>
                        <a:pt x="4683" y="6101"/>
                        <a:pt x="4072" y="6101"/>
                      </a:cubicBezTo>
                      <a:cubicBezTo>
                        <a:pt x="3985" y="6101"/>
                        <a:pt x="3899" y="6105"/>
                        <a:pt x="3813" y="6113"/>
                      </a:cubicBezTo>
                      <a:cubicBezTo>
                        <a:pt x="3151" y="5577"/>
                        <a:pt x="2773" y="4727"/>
                        <a:pt x="2773" y="3845"/>
                      </a:cubicBezTo>
                      <a:cubicBezTo>
                        <a:pt x="2773" y="2112"/>
                        <a:pt x="4191" y="694"/>
                        <a:pt x="5892" y="694"/>
                      </a:cubicBezTo>
                      <a:close/>
                      <a:moveTo>
                        <a:pt x="4171" y="6822"/>
                      </a:moveTo>
                      <a:cubicBezTo>
                        <a:pt x="4577" y="6822"/>
                        <a:pt x="4979" y="6964"/>
                        <a:pt x="5294" y="7247"/>
                      </a:cubicBezTo>
                      <a:cubicBezTo>
                        <a:pt x="5420" y="7373"/>
                        <a:pt x="5735" y="7657"/>
                        <a:pt x="5892" y="7657"/>
                      </a:cubicBezTo>
                      <a:lnTo>
                        <a:pt x="7972" y="7657"/>
                      </a:lnTo>
                      <a:cubicBezTo>
                        <a:pt x="8192" y="7657"/>
                        <a:pt x="8350" y="7814"/>
                        <a:pt x="8350" y="8003"/>
                      </a:cubicBezTo>
                      <a:cubicBezTo>
                        <a:pt x="8350" y="8192"/>
                        <a:pt x="8192" y="8350"/>
                        <a:pt x="7972" y="8350"/>
                      </a:cubicBezTo>
                      <a:lnTo>
                        <a:pt x="5514" y="8350"/>
                      </a:lnTo>
                      <a:cubicBezTo>
                        <a:pt x="5294" y="8350"/>
                        <a:pt x="5136" y="8507"/>
                        <a:pt x="5136" y="8728"/>
                      </a:cubicBezTo>
                      <a:cubicBezTo>
                        <a:pt x="5136" y="8917"/>
                        <a:pt x="5294" y="9074"/>
                        <a:pt x="5514" y="9074"/>
                      </a:cubicBezTo>
                      <a:lnTo>
                        <a:pt x="8224" y="9074"/>
                      </a:lnTo>
                      <a:cubicBezTo>
                        <a:pt x="8507" y="9074"/>
                        <a:pt x="8759" y="8948"/>
                        <a:pt x="8980" y="8759"/>
                      </a:cubicBezTo>
                      <a:lnTo>
                        <a:pt x="10492" y="7090"/>
                      </a:lnTo>
                      <a:cubicBezTo>
                        <a:pt x="10568" y="7033"/>
                        <a:pt x="10666" y="6987"/>
                        <a:pt x="10766" y="6987"/>
                      </a:cubicBezTo>
                      <a:cubicBezTo>
                        <a:pt x="10833" y="6987"/>
                        <a:pt x="10902" y="7008"/>
                        <a:pt x="10965" y="7058"/>
                      </a:cubicBezTo>
                      <a:cubicBezTo>
                        <a:pt x="11122" y="7184"/>
                        <a:pt x="11185" y="7373"/>
                        <a:pt x="11059" y="7531"/>
                      </a:cubicBezTo>
                      <a:lnTo>
                        <a:pt x="9389" y="9767"/>
                      </a:lnTo>
                      <a:cubicBezTo>
                        <a:pt x="9074" y="10209"/>
                        <a:pt x="8570" y="10492"/>
                        <a:pt x="8035" y="10492"/>
                      </a:cubicBezTo>
                      <a:lnTo>
                        <a:pt x="2773" y="10492"/>
                      </a:lnTo>
                      <a:lnTo>
                        <a:pt x="2773" y="7468"/>
                      </a:lnTo>
                      <a:lnTo>
                        <a:pt x="3025" y="7247"/>
                      </a:lnTo>
                      <a:cubicBezTo>
                        <a:pt x="3356" y="6964"/>
                        <a:pt x="3766" y="6822"/>
                        <a:pt x="4171" y="6822"/>
                      </a:cubicBezTo>
                      <a:close/>
                      <a:moveTo>
                        <a:pt x="1734" y="6932"/>
                      </a:moveTo>
                      <a:cubicBezTo>
                        <a:pt x="1923" y="6932"/>
                        <a:pt x="2080" y="7090"/>
                        <a:pt x="2080" y="7310"/>
                      </a:cubicBezTo>
                      <a:lnTo>
                        <a:pt x="2080" y="10807"/>
                      </a:lnTo>
                      <a:cubicBezTo>
                        <a:pt x="2080" y="10996"/>
                        <a:pt x="1923" y="11154"/>
                        <a:pt x="1734" y="11154"/>
                      </a:cubicBezTo>
                      <a:lnTo>
                        <a:pt x="662" y="11154"/>
                      </a:lnTo>
                      <a:lnTo>
                        <a:pt x="662" y="6932"/>
                      </a:lnTo>
                      <a:close/>
                      <a:moveTo>
                        <a:pt x="5924" y="1"/>
                      </a:moveTo>
                      <a:cubicBezTo>
                        <a:pt x="3844" y="1"/>
                        <a:pt x="2112" y="1734"/>
                        <a:pt x="2112" y="3845"/>
                      </a:cubicBezTo>
                      <a:cubicBezTo>
                        <a:pt x="2112" y="4790"/>
                        <a:pt x="2458" y="5672"/>
                        <a:pt x="3088" y="6396"/>
                      </a:cubicBezTo>
                      <a:cubicBezTo>
                        <a:pt x="2931" y="6459"/>
                        <a:pt x="2773" y="6585"/>
                        <a:pt x="2616" y="6711"/>
                      </a:cubicBezTo>
                      <a:cubicBezTo>
                        <a:pt x="2427" y="6428"/>
                        <a:pt x="2112" y="6270"/>
                        <a:pt x="1765" y="6270"/>
                      </a:cubicBezTo>
                      <a:lnTo>
                        <a:pt x="347" y="6270"/>
                      </a:lnTo>
                      <a:cubicBezTo>
                        <a:pt x="158" y="6270"/>
                        <a:pt x="1" y="6428"/>
                        <a:pt x="1" y="6585"/>
                      </a:cubicBezTo>
                      <a:lnTo>
                        <a:pt x="1" y="11469"/>
                      </a:lnTo>
                      <a:cubicBezTo>
                        <a:pt x="1" y="11658"/>
                        <a:pt x="158" y="11815"/>
                        <a:pt x="347" y="11815"/>
                      </a:cubicBezTo>
                      <a:lnTo>
                        <a:pt x="1765" y="11815"/>
                      </a:lnTo>
                      <a:cubicBezTo>
                        <a:pt x="2238" y="11815"/>
                        <a:pt x="2584" y="11563"/>
                        <a:pt x="2742" y="11122"/>
                      </a:cubicBezTo>
                      <a:lnTo>
                        <a:pt x="8035" y="11122"/>
                      </a:lnTo>
                      <a:cubicBezTo>
                        <a:pt x="8759" y="11122"/>
                        <a:pt x="9515" y="10776"/>
                        <a:pt x="9956" y="10146"/>
                      </a:cubicBezTo>
                      <a:lnTo>
                        <a:pt x="11595" y="7877"/>
                      </a:lnTo>
                      <a:cubicBezTo>
                        <a:pt x="11910" y="7468"/>
                        <a:pt x="11878" y="6838"/>
                        <a:pt x="11437" y="6459"/>
                      </a:cubicBezTo>
                      <a:cubicBezTo>
                        <a:pt x="11249" y="6301"/>
                        <a:pt x="11015" y="6221"/>
                        <a:pt x="10780" y="6221"/>
                      </a:cubicBezTo>
                      <a:cubicBezTo>
                        <a:pt x="10503" y="6221"/>
                        <a:pt x="10224" y="6332"/>
                        <a:pt x="10019" y="6554"/>
                      </a:cubicBezTo>
                      <a:lnTo>
                        <a:pt x="9011" y="7657"/>
                      </a:lnTo>
                      <a:cubicBezTo>
                        <a:pt x="8885" y="7247"/>
                        <a:pt x="8539" y="6932"/>
                        <a:pt x="8098" y="6932"/>
                      </a:cubicBezTo>
                      <a:cubicBezTo>
                        <a:pt x="8287" y="6838"/>
                        <a:pt x="8444" y="6680"/>
                        <a:pt x="8602" y="6522"/>
                      </a:cubicBezTo>
                      <a:cubicBezTo>
                        <a:pt x="9358" y="5798"/>
                        <a:pt x="9767" y="4821"/>
                        <a:pt x="9767" y="3845"/>
                      </a:cubicBezTo>
                      <a:cubicBezTo>
                        <a:pt x="9767" y="1734"/>
                        <a:pt x="8035" y="1"/>
                        <a:pt x="592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61" name="Google Shape;9162;p73">
                  <a:extLst>
                    <a:ext uri="{FF2B5EF4-FFF2-40B4-BE49-F238E27FC236}">
                      <a16:creationId xmlns:a16="http://schemas.microsoft.com/office/drawing/2014/main" id="{CACF84A8-E8F2-73C6-D60E-623606442F6E}"/>
                    </a:ext>
                  </a:extLst>
                </p:cNvPr>
                <p:cNvSpPr/>
                <p:nvPr/>
              </p:nvSpPr>
              <p:spPr>
                <a:xfrm>
                  <a:off x="2629350" y="2353025"/>
                  <a:ext cx="54350" cy="12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4" h="4852" extrusionOk="0">
                      <a:moveTo>
                        <a:pt x="1071" y="0"/>
                      </a:moveTo>
                      <a:cubicBezTo>
                        <a:pt x="882" y="0"/>
                        <a:pt x="725" y="158"/>
                        <a:pt x="725" y="347"/>
                      </a:cubicBezTo>
                      <a:lnTo>
                        <a:pt x="725" y="756"/>
                      </a:lnTo>
                      <a:cubicBezTo>
                        <a:pt x="315" y="914"/>
                        <a:pt x="63" y="1292"/>
                        <a:pt x="63" y="1733"/>
                      </a:cubicBezTo>
                      <a:cubicBezTo>
                        <a:pt x="0" y="2332"/>
                        <a:pt x="473" y="2804"/>
                        <a:pt x="1071" y="2804"/>
                      </a:cubicBezTo>
                      <a:cubicBezTo>
                        <a:pt x="1260" y="2804"/>
                        <a:pt x="1418" y="2962"/>
                        <a:pt x="1418" y="3151"/>
                      </a:cubicBezTo>
                      <a:cubicBezTo>
                        <a:pt x="1418" y="3308"/>
                        <a:pt x="1355" y="3434"/>
                        <a:pt x="1229" y="3466"/>
                      </a:cubicBezTo>
                      <a:cubicBezTo>
                        <a:pt x="1185" y="3492"/>
                        <a:pt x="1140" y="3503"/>
                        <a:pt x="1093" y="3503"/>
                      </a:cubicBezTo>
                      <a:cubicBezTo>
                        <a:pt x="970" y="3503"/>
                        <a:pt x="839" y="3422"/>
                        <a:pt x="725" y="3308"/>
                      </a:cubicBezTo>
                      <a:cubicBezTo>
                        <a:pt x="662" y="3245"/>
                        <a:pt x="575" y="3214"/>
                        <a:pt x="488" y="3214"/>
                      </a:cubicBezTo>
                      <a:cubicBezTo>
                        <a:pt x="402" y="3214"/>
                        <a:pt x="315" y="3245"/>
                        <a:pt x="252" y="3308"/>
                      </a:cubicBezTo>
                      <a:cubicBezTo>
                        <a:pt x="126" y="3434"/>
                        <a:pt x="126" y="3655"/>
                        <a:pt x="252" y="3781"/>
                      </a:cubicBezTo>
                      <a:cubicBezTo>
                        <a:pt x="410" y="3938"/>
                        <a:pt x="567" y="4064"/>
                        <a:pt x="756" y="4096"/>
                      </a:cubicBezTo>
                      <a:lnTo>
                        <a:pt x="756" y="4505"/>
                      </a:lnTo>
                      <a:cubicBezTo>
                        <a:pt x="756" y="4694"/>
                        <a:pt x="914" y="4852"/>
                        <a:pt x="1103" y="4852"/>
                      </a:cubicBezTo>
                      <a:cubicBezTo>
                        <a:pt x="1323" y="4852"/>
                        <a:pt x="1481" y="4694"/>
                        <a:pt x="1481" y="4505"/>
                      </a:cubicBezTo>
                      <a:lnTo>
                        <a:pt x="1481" y="4096"/>
                      </a:lnTo>
                      <a:cubicBezTo>
                        <a:pt x="1481" y="4096"/>
                        <a:pt x="1512" y="4096"/>
                        <a:pt x="1512" y="4064"/>
                      </a:cubicBezTo>
                      <a:cubicBezTo>
                        <a:pt x="1890" y="3907"/>
                        <a:pt x="2142" y="3497"/>
                        <a:pt x="2142" y="3119"/>
                      </a:cubicBezTo>
                      <a:cubicBezTo>
                        <a:pt x="2142" y="2521"/>
                        <a:pt x="1670" y="2079"/>
                        <a:pt x="1103" y="2079"/>
                      </a:cubicBezTo>
                      <a:cubicBezTo>
                        <a:pt x="914" y="2079"/>
                        <a:pt x="756" y="1922"/>
                        <a:pt x="756" y="1733"/>
                      </a:cubicBezTo>
                      <a:cubicBezTo>
                        <a:pt x="756" y="1575"/>
                        <a:pt x="851" y="1449"/>
                        <a:pt x="1008" y="1418"/>
                      </a:cubicBezTo>
                      <a:cubicBezTo>
                        <a:pt x="1047" y="1405"/>
                        <a:pt x="1085" y="1399"/>
                        <a:pt x="1124" y="1399"/>
                      </a:cubicBezTo>
                      <a:cubicBezTo>
                        <a:pt x="1273" y="1399"/>
                        <a:pt x="1418" y="1494"/>
                        <a:pt x="1544" y="1670"/>
                      </a:cubicBezTo>
                      <a:cubicBezTo>
                        <a:pt x="1610" y="1753"/>
                        <a:pt x="1703" y="1792"/>
                        <a:pt x="1795" y="1792"/>
                      </a:cubicBezTo>
                      <a:cubicBezTo>
                        <a:pt x="1876" y="1792"/>
                        <a:pt x="1957" y="1761"/>
                        <a:pt x="2016" y="1701"/>
                      </a:cubicBezTo>
                      <a:cubicBezTo>
                        <a:pt x="2174" y="1575"/>
                        <a:pt x="2174" y="1323"/>
                        <a:pt x="2048" y="1229"/>
                      </a:cubicBezTo>
                      <a:cubicBezTo>
                        <a:pt x="1859" y="977"/>
                        <a:pt x="1670" y="819"/>
                        <a:pt x="1418" y="756"/>
                      </a:cubicBezTo>
                      <a:lnTo>
                        <a:pt x="1418" y="347"/>
                      </a:lnTo>
                      <a:cubicBezTo>
                        <a:pt x="1418" y="158"/>
                        <a:pt x="1260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11" name="Google Shape;9163;p73">
                <a:extLst>
                  <a:ext uri="{FF2B5EF4-FFF2-40B4-BE49-F238E27FC236}">
                    <a16:creationId xmlns:a16="http://schemas.microsoft.com/office/drawing/2014/main" id="{D23CA3D7-0C2B-B197-3D17-2E3CD870F992}"/>
                  </a:ext>
                </a:extLst>
              </p:cNvPr>
              <p:cNvSpPr/>
              <p:nvPr/>
            </p:nvSpPr>
            <p:spPr>
              <a:xfrm>
                <a:off x="3928551" y="2924655"/>
                <a:ext cx="500612" cy="500571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11846" extrusionOk="0">
                    <a:moveTo>
                      <a:pt x="10744" y="3718"/>
                    </a:moveTo>
                    <a:lnTo>
                      <a:pt x="10428" y="4348"/>
                    </a:lnTo>
                    <a:cubicBezTo>
                      <a:pt x="10397" y="4442"/>
                      <a:pt x="10397" y="4568"/>
                      <a:pt x="10428" y="4663"/>
                    </a:cubicBezTo>
                    <a:lnTo>
                      <a:pt x="10744" y="5293"/>
                    </a:lnTo>
                    <a:lnTo>
                      <a:pt x="9483" y="4915"/>
                    </a:lnTo>
                    <a:lnTo>
                      <a:pt x="9105" y="4505"/>
                    </a:lnTo>
                    <a:lnTo>
                      <a:pt x="9483" y="4127"/>
                    </a:lnTo>
                    <a:lnTo>
                      <a:pt x="10744" y="3718"/>
                    </a:lnTo>
                    <a:close/>
                    <a:moveTo>
                      <a:pt x="4443" y="3497"/>
                    </a:moveTo>
                    <a:cubicBezTo>
                      <a:pt x="4884" y="3497"/>
                      <a:pt x="5262" y="3781"/>
                      <a:pt x="5419" y="4190"/>
                    </a:cubicBezTo>
                    <a:lnTo>
                      <a:pt x="4443" y="4190"/>
                    </a:lnTo>
                    <a:cubicBezTo>
                      <a:pt x="4253" y="4190"/>
                      <a:pt x="4096" y="4348"/>
                      <a:pt x="4096" y="4568"/>
                    </a:cubicBezTo>
                    <a:cubicBezTo>
                      <a:pt x="4096" y="4663"/>
                      <a:pt x="4253" y="4820"/>
                      <a:pt x="4443" y="4820"/>
                    </a:cubicBezTo>
                    <a:lnTo>
                      <a:pt x="5419" y="4820"/>
                    </a:lnTo>
                    <a:cubicBezTo>
                      <a:pt x="5262" y="5230"/>
                      <a:pt x="4915" y="5545"/>
                      <a:pt x="4443" y="5545"/>
                    </a:cubicBezTo>
                    <a:cubicBezTo>
                      <a:pt x="3844" y="5545"/>
                      <a:pt x="3434" y="5072"/>
                      <a:pt x="3434" y="4505"/>
                    </a:cubicBezTo>
                    <a:cubicBezTo>
                      <a:pt x="3434" y="3970"/>
                      <a:pt x="3907" y="3497"/>
                      <a:pt x="4443" y="3497"/>
                    </a:cubicBezTo>
                    <a:close/>
                    <a:moveTo>
                      <a:pt x="4443" y="2080"/>
                    </a:moveTo>
                    <a:cubicBezTo>
                      <a:pt x="5671" y="2080"/>
                      <a:pt x="6679" y="2993"/>
                      <a:pt x="6837" y="4159"/>
                    </a:cubicBezTo>
                    <a:lnTo>
                      <a:pt x="6144" y="4159"/>
                    </a:lnTo>
                    <a:cubicBezTo>
                      <a:pt x="5986" y="3371"/>
                      <a:pt x="5262" y="2773"/>
                      <a:pt x="4443" y="2773"/>
                    </a:cubicBezTo>
                    <a:cubicBezTo>
                      <a:pt x="3497" y="2773"/>
                      <a:pt x="2710" y="3560"/>
                      <a:pt x="2710" y="4505"/>
                    </a:cubicBezTo>
                    <a:cubicBezTo>
                      <a:pt x="2710" y="5451"/>
                      <a:pt x="3497" y="6238"/>
                      <a:pt x="4443" y="6238"/>
                    </a:cubicBezTo>
                    <a:cubicBezTo>
                      <a:pt x="5262" y="6238"/>
                      <a:pt x="5986" y="5671"/>
                      <a:pt x="6144" y="4883"/>
                    </a:cubicBezTo>
                    <a:lnTo>
                      <a:pt x="6837" y="4883"/>
                    </a:lnTo>
                    <a:cubicBezTo>
                      <a:pt x="6679" y="6049"/>
                      <a:pt x="5671" y="6963"/>
                      <a:pt x="4443" y="6963"/>
                    </a:cubicBezTo>
                    <a:cubicBezTo>
                      <a:pt x="3119" y="6963"/>
                      <a:pt x="2017" y="5860"/>
                      <a:pt x="2017" y="4505"/>
                    </a:cubicBezTo>
                    <a:cubicBezTo>
                      <a:pt x="2017" y="3182"/>
                      <a:pt x="3119" y="2080"/>
                      <a:pt x="4443" y="2080"/>
                    </a:cubicBezTo>
                    <a:close/>
                    <a:moveTo>
                      <a:pt x="4474" y="662"/>
                    </a:moveTo>
                    <a:cubicBezTo>
                      <a:pt x="6459" y="662"/>
                      <a:pt x="8097" y="2206"/>
                      <a:pt x="8255" y="4127"/>
                    </a:cubicBezTo>
                    <a:lnTo>
                      <a:pt x="7562" y="4127"/>
                    </a:lnTo>
                    <a:cubicBezTo>
                      <a:pt x="7372" y="2584"/>
                      <a:pt x="6049" y="1355"/>
                      <a:pt x="4443" y="1355"/>
                    </a:cubicBezTo>
                    <a:cubicBezTo>
                      <a:pt x="2710" y="1355"/>
                      <a:pt x="1324" y="2773"/>
                      <a:pt x="1324" y="4474"/>
                    </a:cubicBezTo>
                    <a:cubicBezTo>
                      <a:pt x="1324" y="6175"/>
                      <a:pt x="2741" y="7593"/>
                      <a:pt x="4443" y="7593"/>
                    </a:cubicBezTo>
                    <a:cubicBezTo>
                      <a:pt x="6049" y="7593"/>
                      <a:pt x="7372" y="6364"/>
                      <a:pt x="7562" y="4820"/>
                    </a:cubicBezTo>
                    <a:lnTo>
                      <a:pt x="8255" y="4820"/>
                    </a:lnTo>
                    <a:cubicBezTo>
                      <a:pt x="8097" y="6774"/>
                      <a:pt x="6459" y="8286"/>
                      <a:pt x="4474" y="8286"/>
                    </a:cubicBezTo>
                    <a:cubicBezTo>
                      <a:pt x="2395" y="8286"/>
                      <a:pt x="662" y="6616"/>
                      <a:pt x="662" y="4474"/>
                    </a:cubicBezTo>
                    <a:cubicBezTo>
                      <a:pt x="662" y="2363"/>
                      <a:pt x="2363" y="662"/>
                      <a:pt x="4474" y="662"/>
                    </a:cubicBezTo>
                    <a:close/>
                    <a:moveTo>
                      <a:pt x="5734" y="8822"/>
                    </a:moveTo>
                    <a:lnTo>
                      <a:pt x="6049" y="9767"/>
                    </a:lnTo>
                    <a:lnTo>
                      <a:pt x="2836" y="9767"/>
                    </a:lnTo>
                    <a:lnTo>
                      <a:pt x="3151" y="8822"/>
                    </a:lnTo>
                    <a:cubicBezTo>
                      <a:pt x="3529" y="8916"/>
                      <a:pt x="4001" y="9011"/>
                      <a:pt x="4443" y="9011"/>
                    </a:cubicBezTo>
                    <a:cubicBezTo>
                      <a:pt x="4884" y="9011"/>
                      <a:pt x="5356" y="8916"/>
                      <a:pt x="5734" y="8822"/>
                    </a:cubicBezTo>
                    <a:close/>
                    <a:moveTo>
                      <a:pt x="6522" y="10428"/>
                    </a:moveTo>
                    <a:cubicBezTo>
                      <a:pt x="6963" y="10428"/>
                      <a:pt x="7372" y="10680"/>
                      <a:pt x="7530" y="11121"/>
                    </a:cubicBezTo>
                    <a:lnTo>
                      <a:pt x="1418" y="11121"/>
                    </a:lnTo>
                    <a:cubicBezTo>
                      <a:pt x="1576" y="10743"/>
                      <a:pt x="1922" y="10428"/>
                      <a:pt x="2395" y="10428"/>
                    </a:cubicBezTo>
                    <a:close/>
                    <a:moveTo>
                      <a:pt x="4474" y="0"/>
                    </a:moveTo>
                    <a:cubicBezTo>
                      <a:pt x="1985" y="0"/>
                      <a:pt x="0" y="1985"/>
                      <a:pt x="0" y="4474"/>
                    </a:cubicBezTo>
                    <a:cubicBezTo>
                      <a:pt x="0" y="6238"/>
                      <a:pt x="1040" y="7813"/>
                      <a:pt x="2552" y="8538"/>
                    </a:cubicBezTo>
                    <a:lnTo>
                      <a:pt x="2143" y="9767"/>
                    </a:lnTo>
                    <a:cubicBezTo>
                      <a:pt x="1324" y="9861"/>
                      <a:pt x="693" y="10586"/>
                      <a:pt x="693" y="11499"/>
                    </a:cubicBezTo>
                    <a:cubicBezTo>
                      <a:pt x="693" y="11688"/>
                      <a:pt x="851" y="11846"/>
                      <a:pt x="1040" y="11846"/>
                    </a:cubicBezTo>
                    <a:lnTo>
                      <a:pt x="7971" y="11846"/>
                    </a:lnTo>
                    <a:cubicBezTo>
                      <a:pt x="8192" y="11846"/>
                      <a:pt x="8349" y="11688"/>
                      <a:pt x="8349" y="11499"/>
                    </a:cubicBezTo>
                    <a:cubicBezTo>
                      <a:pt x="8349" y="10617"/>
                      <a:pt x="7719" y="9924"/>
                      <a:pt x="6900" y="9767"/>
                    </a:cubicBezTo>
                    <a:lnTo>
                      <a:pt x="6490" y="8538"/>
                    </a:lnTo>
                    <a:cubicBezTo>
                      <a:pt x="7782" y="7908"/>
                      <a:pt x="8727" y="6679"/>
                      <a:pt x="8979" y="5230"/>
                    </a:cubicBezTo>
                    <a:lnTo>
                      <a:pt x="9137" y="5388"/>
                    </a:lnTo>
                    <a:cubicBezTo>
                      <a:pt x="9168" y="5419"/>
                      <a:pt x="9200" y="5451"/>
                      <a:pt x="9263" y="5451"/>
                    </a:cubicBezTo>
                    <a:lnTo>
                      <a:pt x="11374" y="6175"/>
                    </a:lnTo>
                    <a:cubicBezTo>
                      <a:pt x="11403" y="6183"/>
                      <a:pt x="11435" y="6186"/>
                      <a:pt x="11466" y="6186"/>
                    </a:cubicBezTo>
                    <a:cubicBezTo>
                      <a:pt x="11569" y="6186"/>
                      <a:pt x="11672" y="6145"/>
                      <a:pt x="11720" y="6049"/>
                    </a:cubicBezTo>
                    <a:cubicBezTo>
                      <a:pt x="11815" y="5923"/>
                      <a:pt x="11846" y="5766"/>
                      <a:pt x="11783" y="5671"/>
                    </a:cubicBezTo>
                    <a:lnTo>
                      <a:pt x="11153" y="4442"/>
                    </a:lnTo>
                    <a:lnTo>
                      <a:pt x="11783" y="3214"/>
                    </a:lnTo>
                    <a:cubicBezTo>
                      <a:pt x="11815" y="3151"/>
                      <a:pt x="11783" y="2993"/>
                      <a:pt x="11689" y="2899"/>
                    </a:cubicBezTo>
                    <a:cubicBezTo>
                      <a:pt x="11641" y="2802"/>
                      <a:pt x="11519" y="2761"/>
                      <a:pt x="11422" y="2761"/>
                    </a:cubicBezTo>
                    <a:cubicBezTo>
                      <a:pt x="11392" y="2761"/>
                      <a:pt x="11364" y="2765"/>
                      <a:pt x="11342" y="2773"/>
                    </a:cubicBezTo>
                    <a:lnTo>
                      <a:pt x="9200" y="3497"/>
                    </a:lnTo>
                    <a:cubicBezTo>
                      <a:pt x="9168" y="3497"/>
                      <a:pt x="9105" y="3529"/>
                      <a:pt x="9105" y="3560"/>
                    </a:cubicBezTo>
                    <a:lnTo>
                      <a:pt x="8916" y="3718"/>
                    </a:lnTo>
                    <a:cubicBezTo>
                      <a:pt x="8570" y="1607"/>
                      <a:pt x="6742" y="0"/>
                      <a:pt x="44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12" name="Google Shape;9164;p73">
                <a:extLst>
                  <a:ext uri="{FF2B5EF4-FFF2-40B4-BE49-F238E27FC236}">
                    <a16:creationId xmlns:a16="http://schemas.microsoft.com/office/drawing/2014/main" id="{53B3323A-F172-9026-862E-98EF6BA765A0}"/>
                  </a:ext>
                </a:extLst>
              </p:cNvPr>
              <p:cNvGrpSpPr/>
              <p:nvPr/>
            </p:nvGrpSpPr>
            <p:grpSpPr>
              <a:xfrm>
                <a:off x="7113533" y="1688554"/>
                <a:ext cx="497951" cy="499261"/>
                <a:chOff x="4321150" y="1946600"/>
                <a:chExt cx="294600" cy="295375"/>
              </a:xfrm>
              <a:grpFill/>
            </p:grpSpPr>
            <p:sp>
              <p:nvSpPr>
                <p:cNvPr id="457" name="Google Shape;9165;p73">
                  <a:extLst>
                    <a:ext uri="{FF2B5EF4-FFF2-40B4-BE49-F238E27FC236}">
                      <a16:creationId xmlns:a16="http://schemas.microsoft.com/office/drawing/2014/main" id="{386CB670-FFC9-040E-1A5C-5E640A346190}"/>
                    </a:ext>
                  </a:extLst>
                </p:cNvPr>
                <p:cNvSpPr/>
                <p:nvPr/>
              </p:nvSpPr>
              <p:spPr>
                <a:xfrm>
                  <a:off x="4321150" y="1946600"/>
                  <a:ext cx="294600" cy="2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4" h="11815" extrusionOk="0">
                      <a:moveTo>
                        <a:pt x="9043" y="662"/>
                      </a:moveTo>
                      <a:lnTo>
                        <a:pt x="9043" y="2080"/>
                      </a:lnTo>
                      <a:lnTo>
                        <a:pt x="2742" y="2080"/>
                      </a:lnTo>
                      <a:lnTo>
                        <a:pt x="2742" y="662"/>
                      </a:lnTo>
                      <a:close/>
                      <a:moveTo>
                        <a:pt x="10775" y="2742"/>
                      </a:moveTo>
                      <a:cubicBezTo>
                        <a:pt x="10996" y="2742"/>
                        <a:pt x="11153" y="2899"/>
                        <a:pt x="11153" y="3120"/>
                      </a:cubicBezTo>
                      <a:lnTo>
                        <a:pt x="11153" y="6554"/>
                      </a:lnTo>
                      <a:cubicBezTo>
                        <a:pt x="11153" y="6774"/>
                        <a:pt x="10996" y="6932"/>
                        <a:pt x="10775" y="6932"/>
                      </a:cubicBezTo>
                      <a:lnTo>
                        <a:pt x="9767" y="6932"/>
                      </a:lnTo>
                      <a:lnTo>
                        <a:pt x="9767" y="4474"/>
                      </a:lnTo>
                      <a:cubicBezTo>
                        <a:pt x="9767" y="4285"/>
                        <a:pt x="9610" y="4128"/>
                        <a:pt x="9421" y="4128"/>
                      </a:cubicBezTo>
                      <a:lnTo>
                        <a:pt x="2427" y="4128"/>
                      </a:lnTo>
                      <a:cubicBezTo>
                        <a:pt x="2238" y="4128"/>
                        <a:pt x="2080" y="4285"/>
                        <a:pt x="2080" y="4474"/>
                      </a:cubicBezTo>
                      <a:lnTo>
                        <a:pt x="2080" y="6932"/>
                      </a:lnTo>
                      <a:lnTo>
                        <a:pt x="1009" y="6932"/>
                      </a:lnTo>
                      <a:cubicBezTo>
                        <a:pt x="820" y="6932"/>
                        <a:pt x="662" y="6774"/>
                        <a:pt x="662" y="6554"/>
                      </a:cubicBezTo>
                      <a:lnTo>
                        <a:pt x="662" y="3120"/>
                      </a:lnTo>
                      <a:cubicBezTo>
                        <a:pt x="662" y="2899"/>
                        <a:pt x="820" y="2742"/>
                        <a:pt x="1009" y="2742"/>
                      </a:cubicBezTo>
                      <a:close/>
                      <a:moveTo>
                        <a:pt x="9011" y="4821"/>
                      </a:moveTo>
                      <a:lnTo>
                        <a:pt x="9011" y="11090"/>
                      </a:lnTo>
                      <a:lnTo>
                        <a:pt x="2710" y="11090"/>
                      </a:lnTo>
                      <a:lnTo>
                        <a:pt x="2710" y="4821"/>
                      </a:lnTo>
                      <a:close/>
                      <a:moveTo>
                        <a:pt x="2395" y="1"/>
                      </a:moveTo>
                      <a:cubicBezTo>
                        <a:pt x="2206" y="1"/>
                        <a:pt x="2049" y="158"/>
                        <a:pt x="2049" y="347"/>
                      </a:cubicBezTo>
                      <a:lnTo>
                        <a:pt x="2049" y="2112"/>
                      </a:lnTo>
                      <a:lnTo>
                        <a:pt x="1009" y="2112"/>
                      </a:lnTo>
                      <a:cubicBezTo>
                        <a:pt x="442" y="2112"/>
                        <a:pt x="1" y="2584"/>
                        <a:pt x="1" y="3151"/>
                      </a:cubicBezTo>
                      <a:lnTo>
                        <a:pt x="1" y="6617"/>
                      </a:lnTo>
                      <a:cubicBezTo>
                        <a:pt x="1" y="7215"/>
                        <a:pt x="473" y="7625"/>
                        <a:pt x="1009" y="7625"/>
                      </a:cubicBezTo>
                      <a:lnTo>
                        <a:pt x="2049" y="7625"/>
                      </a:lnTo>
                      <a:lnTo>
                        <a:pt x="2049" y="11468"/>
                      </a:lnTo>
                      <a:cubicBezTo>
                        <a:pt x="2049" y="11657"/>
                        <a:pt x="2206" y="11815"/>
                        <a:pt x="2395" y="11815"/>
                      </a:cubicBezTo>
                      <a:lnTo>
                        <a:pt x="9358" y="11815"/>
                      </a:lnTo>
                      <a:cubicBezTo>
                        <a:pt x="9578" y="11815"/>
                        <a:pt x="9736" y="11657"/>
                        <a:pt x="9736" y="11468"/>
                      </a:cubicBezTo>
                      <a:lnTo>
                        <a:pt x="9736" y="7625"/>
                      </a:lnTo>
                      <a:lnTo>
                        <a:pt x="10744" y="7625"/>
                      </a:lnTo>
                      <a:cubicBezTo>
                        <a:pt x="11343" y="7625"/>
                        <a:pt x="11784" y="7152"/>
                        <a:pt x="11784" y="6617"/>
                      </a:cubicBezTo>
                      <a:lnTo>
                        <a:pt x="11784" y="3151"/>
                      </a:lnTo>
                      <a:cubicBezTo>
                        <a:pt x="11784" y="2553"/>
                        <a:pt x="11311" y="2112"/>
                        <a:pt x="10744" y="2112"/>
                      </a:cubicBezTo>
                      <a:lnTo>
                        <a:pt x="9736" y="2112"/>
                      </a:lnTo>
                      <a:lnTo>
                        <a:pt x="9736" y="347"/>
                      </a:lnTo>
                      <a:cubicBezTo>
                        <a:pt x="9736" y="158"/>
                        <a:pt x="9578" y="1"/>
                        <a:pt x="935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58" name="Google Shape;9166;p73">
                  <a:extLst>
                    <a:ext uri="{FF2B5EF4-FFF2-40B4-BE49-F238E27FC236}">
                      <a16:creationId xmlns:a16="http://schemas.microsoft.com/office/drawing/2014/main" id="{6109FB45-02AF-F869-8A76-C9C06E843CB2}"/>
                    </a:ext>
                  </a:extLst>
                </p:cNvPr>
                <p:cNvSpPr/>
                <p:nvPr/>
              </p:nvSpPr>
              <p:spPr>
                <a:xfrm>
                  <a:off x="4564525" y="2031675"/>
                  <a:ext cx="173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725" extrusionOk="0">
                      <a:moveTo>
                        <a:pt x="347" y="0"/>
                      </a:moveTo>
                      <a:cubicBezTo>
                        <a:pt x="158" y="0"/>
                        <a:pt x="1" y="189"/>
                        <a:pt x="1" y="378"/>
                      </a:cubicBezTo>
                      <a:cubicBezTo>
                        <a:pt x="1" y="599"/>
                        <a:pt x="158" y="725"/>
                        <a:pt x="347" y="725"/>
                      </a:cubicBezTo>
                      <a:cubicBezTo>
                        <a:pt x="536" y="725"/>
                        <a:pt x="694" y="567"/>
                        <a:pt x="694" y="378"/>
                      </a:cubicBezTo>
                      <a:cubicBezTo>
                        <a:pt x="694" y="189"/>
                        <a:pt x="536" y="0"/>
                        <a:pt x="34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59" name="Google Shape;9167;p73">
                  <a:extLst>
                    <a:ext uri="{FF2B5EF4-FFF2-40B4-BE49-F238E27FC236}">
                      <a16:creationId xmlns:a16="http://schemas.microsoft.com/office/drawing/2014/main" id="{8CC338D2-BD22-32F9-F96A-ACB9FCBA304D}"/>
                    </a:ext>
                  </a:extLst>
                </p:cNvPr>
                <p:cNvSpPr/>
                <p:nvPr/>
              </p:nvSpPr>
              <p:spPr>
                <a:xfrm>
                  <a:off x="4414100" y="2084450"/>
                  <a:ext cx="106350" cy="1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4" h="4884" extrusionOk="0">
                      <a:moveTo>
                        <a:pt x="2174" y="693"/>
                      </a:moveTo>
                      <a:cubicBezTo>
                        <a:pt x="2584" y="693"/>
                        <a:pt x="2899" y="1008"/>
                        <a:pt x="2899" y="1418"/>
                      </a:cubicBezTo>
                      <a:cubicBezTo>
                        <a:pt x="2899" y="1796"/>
                        <a:pt x="2584" y="2111"/>
                        <a:pt x="2174" y="2111"/>
                      </a:cubicBezTo>
                      <a:cubicBezTo>
                        <a:pt x="1796" y="2111"/>
                        <a:pt x="1481" y="1796"/>
                        <a:pt x="1481" y="1418"/>
                      </a:cubicBezTo>
                      <a:cubicBezTo>
                        <a:pt x="1481" y="1008"/>
                        <a:pt x="1796" y="693"/>
                        <a:pt x="2174" y="693"/>
                      </a:cubicBezTo>
                      <a:close/>
                      <a:moveTo>
                        <a:pt x="2174" y="2804"/>
                      </a:moveTo>
                      <a:cubicBezTo>
                        <a:pt x="2930" y="2804"/>
                        <a:pt x="3592" y="3403"/>
                        <a:pt x="3592" y="4190"/>
                      </a:cubicBezTo>
                      <a:lnTo>
                        <a:pt x="756" y="4190"/>
                      </a:lnTo>
                      <a:cubicBezTo>
                        <a:pt x="756" y="3403"/>
                        <a:pt x="1387" y="2804"/>
                        <a:pt x="2174" y="2804"/>
                      </a:cubicBezTo>
                      <a:close/>
                      <a:moveTo>
                        <a:pt x="2143" y="0"/>
                      </a:moveTo>
                      <a:cubicBezTo>
                        <a:pt x="1387" y="0"/>
                        <a:pt x="725" y="630"/>
                        <a:pt x="725" y="1386"/>
                      </a:cubicBezTo>
                      <a:cubicBezTo>
                        <a:pt x="725" y="1733"/>
                        <a:pt x="882" y="2079"/>
                        <a:pt x="1103" y="2331"/>
                      </a:cubicBezTo>
                      <a:cubicBezTo>
                        <a:pt x="473" y="2678"/>
                        <a:pt x="0" y="3340"/>
                        <a:pt x="0" y="4159"/>
                      </a:cubicBezTo>
                      <a:lnTo>
                        <a:pt x="0" y="4537"/>
                      </a:lnTo>
                      <a:cubicBezTo>
                        <a:pt x="63" y="4726"/>
                        <a:pt x="221" y="4883"/>
                        <a:pt x="410" y="4883"/>
                      </a:cubicBezTo>
                      <a:lnTo>
                        <a:pt x="3907" y="4883"/>
                      </a:lnTo>
                      <a:cubicBezTo>
                        <a:pt x="4127" y="4883"/>
                        <a:pt x="4253" y="4726"/>
                        <a:pt x="4253" y="4537"/>
                      </a:cubicBezTo>
                      <a:lnTo>
                        <a:pt x="4253" y="4159"/>
                      </a:lnTo>
                      <a:cubicBezTo>
                        <a:pt x="4253" y="3371"/>
                        <a:pt x="3844" y="2709"/>
                        <a:pt x="3151" y="2331"/>
                      </a:cubicBezTo>
                      <a:cubicBezTo>
                        <a:pt x="3403" y="2048"/>
                        <a:pt x="3560" y="1733"/>
                        <a:pt x="3560" y="1386"/>
                      </a:cubicBezTo>
                      <a:cubicBezTo>
                        <a:pt x="3560" y="599"/>
                        <a:pt x="2930" y="0"/>
                        <a:pt x="214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13" name="Google Shape;9168;p73">
                <a:extLst>
                  <a:ext uri="{FF2B5EF4-FFF2-40B4-BE49-F238E27FC236}">
                    <a16:creationId xmlns:a16="http://schemas.microsoft.com/office/drawing/2014/main" id="{67B60FCF-EBE9-56F9-6F38-8864C083DDC5}"/>
                  </a:ext>
                </a:extLst>
              </p:cNvPr>
              <p:cNvSpPr/>
              <p:nvPr/>
            </p:nvSpPr>
            <p:spPr>
              <a:xfrm>
                <a:off x="7108806" y="2297591"/>
                <a:ext cx="507290" cy="467358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1060" extrusionOk="0">
                    <a:moveTo>
                      <a:pt x="2049" y="2049"/>
                    </a:moveTo>
                    <a:cubicBezTo>
                      <a:pt x="2238" y="2049"/>
                      <a:pt x="2395" y="2206"/>
                      <a:pt x="2395" y="2395"/>
                    </a:cubicBezTo>
                    <a:cubicBezTo>
                      <a:pt x="2395" y="2584"/>
                      <a:pt x="2238" y="2742"/>
                      <a:pt x="2049" y="2742"/>
                    </a:cubicBezTo>
                    <a:cubicBezTo>
                      <a:pt x="1860" y="2742"/>
                      <a:pt x="1702" y="2584"/>
                      <a:pt x="1702" y="2395"/>
                    </a:cubicBezTo>
                    <a:cubicBezTo>
                      <a:pt x="1734" y="2206"/>
                      <a:pt x="1860" y="2049"/>
                      <a:pt x="2049" y="2049"/>
                    </a:cubicBezTo>
                    <a:close/>
                    <a:moveTo>
                      <a:pt x="9736" y="2049"/>
                    </a:moveTo>
                    <a:cubicBezTo>
                      <a:pt x="9925" y="2049"/>
                      <a:pt x="10082" y="2206"/>
                      <a:pt x="10082" y="2395"/>
                    </a:cubicBezTo>
                    <a:cubicBezTo>
                      <a:pt x="10082" y="2584"/>
                      <a:pt x="9925" y="2742"/>
                      <a:pt x="9736" y="2742"/>
                    </a:cubicBezTo>
                    <a:cubicBezTo>
                      <a:pt x="9515" y="2742"/>
                      <a:pt x="9358" y="2584"/>
                      <a:pt x="9358" y="2395"/>
                    </a:cubicBezTo>
                    <a:cubicBezTo>
                      <a:pt x="9358" y="2206"/>
                      <a:pt x="9515" y="2049"/>
                      <a:pt x="9736" y="2049"/>
                    </a:cubicBezTo>
                    <a:close/>
                    <a:moveTo>
                      <a:pt x="2049" y="3719"/>
                    </a:moveTo>
                    <a:lnTo>
                      <a:pt x="3151" y="5514"/>
                    </a:lnTo>
                    <a:lnTo>
                      <a:pt x="946" y="5514"/>
                    </a:lnTo>
                    <a:lnTo>
                      <a:pt x="2049" y="3719"/>
                    </a:lnTo>
                    <a:close/>
                    <a:moveTo>
                      <a:pt x="9736" y="3719"/>
                    </a:moveTo>
                    <a:lnTo>
                      <a:pt x="10838" y="5514"/>
                    </a:lnTo>
                    <a:lnTo>
                      <a:pt x="8633" y="5514"/>
                    </a:lnTo>
                    <a:lnTo>
                      <a:pt x="9736" y="3719"/>
                    </a:lnTo>
                    <a:close/>
                    <a:moveTo>
                      <a:pt x="3435" y="6207"/>
                    </a:moveTo>
                    <a:cubicBezTo>
                      <a:pt x="3466" y="6964"/>
                      <a:pt x="2836" y="7594"/>
                      <a:pt x="2049" y="7594"/>
                    </a:cubicBezTo>
                    <a:cubicBezTo>
                      <a:pt x="1292" y="7594"/>
                      <a:pt x="662" y="6964"/>
                      <a:pt x="662" y="6207"/>
                    </a:cubicBezTo>
                    <a:close/>
                    <a:moveTo>
                      <a:pt x="11090" y="6207"/>
                    </a:moveTo>
                    <a:cubicBezTo>
                      <a:pt x="11090" y="6964"/>
                      <a:pt x="10460" y="7594"/>
                      <a:pt x="9736" y="7594"/>
                    </a:cubicBezTo>
                    <a:cubicBezTo>
                      <a:pt x="8980" y="7594"/>
                      <a:pt x="8350" y="6964"/>
                      <a:pt x="8350" y="6207"/>
                    </a:cubicBezTo>
                    <a:close/>
                    <a:moveTo>
                      <a:pt x="5892" y="663"/>
                    </a:moveTo>
                    <a:cubicBezTo>
                      <a:pt x="6113" y="663"/>
                      <a:pt x="6270" y="820"/>
                      <a:pt x="6270" y="1009"/>
                    </a:cubicBezTo>
                    <a:lnTo>
                      <a:pt x="6270" y="8980"/>
                    </a:lnTo>
                    <a:lnTo>
                      <a:pt x="5546" y="8980"/>
                    </a:lnTo>
                    <a:lnTo>
                      <a:pt x="5546" y="1009"/>
                    </a:lnTo>
                    <a:cubicBezTo>
                      <a:pt x="5546" y="820"/>
                      <a:pt x="5703" y="663"/>
                      <a:pt x="5892" y="663"/>
                    </a:cubicBezTo>
                    <a:close/>
                    <a:moveTo>
                      <a:pt x="8003" y="9673"/>
                    </a:moveTo>
                    <a:cubicBezTo>
                      <a:pt x="8192" y="9673"/>
                      <a:pt x="8350" y="9830"/>
                      <a:pt x="8350" y="10020"/>
                    </a:cubicBezTo>
                    <a:lnTo>
                      <a:pt x="8350" y="10398"/>
                    </a:lnTo>
                    <a:lnTo>
                      <a:pt x="3466" y="10398"/>
                    </a:lnTo>
                    <a:lnTo>
                      <a:pt x="3466" y="10020"/>
                    </a:lnTo>
                    <a:cubicBezTo>
                      <a:pt x="3466" y="9830"/>
                      <a:pt x="3624" y="9673"/>
                      <a:pt x="3813" y="9673"/>
                    </a:cubicBezTo>
                    <a:close/>
                    <a:moveTo>
                      <a:pt x="5955" y="1"/>
                    </a:moveTo>
                    <a:cubicBezTo>
                      <a:pt x="5357" y="1"/>
                      <a:pt x="4916" y="474"/>
                      <a:pt x="4916" y="1009"/>
                    </a:cubicBezTo>
                    <a:lnTo>
                      <a:pt x="4916" y="1167"/>
                    </a:lnTo>
                    <a:cubicBezTo>
                      <a:pt x="3970" y="1671"/>
                      <a:pt x="3655" y="1891"/>
                      <a:pt x="3057" y="1954"/>
                    </a:cubicBezTo>
                    <a:cubicBezTo>
                      <a:pt x="2899" y="1608"/>
                      <a:pt x="2553" y="1324"/>
                      <a:pt x="2112" y="1324"/>
                    </a:cubicBezTo>
                    <a:cubicBezTo>
                      <a:pt x="1734" y="1324"/>
                      <a:pt x="1387" y="1576"/>
                      <a:pt x="1166" y="1923"/>
                    </a:cubicBezTo>
                    <a:cubicBezTo>
                      <a:pt x="946" y="1891"/>
                      <a:pt x="694" y="1797"/>
                      <a:pt x="505" y="1734"/>
                    </a:cubicBezTo>
                    <a:cubicBezTo>
                      <a:pt x="454" y="1708"/>
                      <a:pt x="404" y="1697"/>
                      <a:pt x="355" y="1697"/>
                    </a:cubicBezTo>
                    <a:cubicBezTo>
                      <a:pt x="224" y="1697"/>
                      <a:pt x="110" y="1784"/>
                      <a:pt x="64" y="1923"/>
                    </a:cubicBezTo>
                    <a:cubicBezTo>
                      <a:pt x="1" y="2112"/>
                      <a:pt x="64" y="2301"/>
                      <a:pt x="284" y="2364"/>
                    </a:cubicBezTo>
                    <a:cubicBezTo>
                      <a:pt x="536" y="2458"/>
                      <a:pt x="820" y="2553"/>
                      <a:pt x="1135" y="2616"/>
                    </a:cubicBezTo>
                    <a:cubicBezTo>
                      <a:pt x="1229" y="2899"/>
                      <a:pt x="1387" y="3151"/>
                      <a:pt x="1607" y="3277"/>
                    </a:cubicBezTo>
                    <a:lnTo>
                      <a:pt x="127" y="5703"/>
                    </a:lnTo>
                    <a:cubicBezTo>
                      <a:pt x="64" y="5735"/>
                      <a:pt x="64" y="5829"/>
                      <a:pt x="64" y="5892"/>
                    </a:cubicBezTo>
                    <a:lnTo>
                      <a:pt x="64" y="6239"/>
                    </a:lnTo>
                    <a:cubicBezTo>
                      <a:pt x="64" y="7405"/>
                      <a:pt x="1009" y="8350"/>
                      <a:pt x="2175" y="8350"/>
                    </a:cubicBezTo>
                    <a:cubicBezTo>
                      <a:pt x="3309" y="8350"/>
                      <a:pt x="4254" y="7405"/>
                      <a:pt x="4254" y="6239"/>
                    </a:cubicBezTo>
                    <a:lnTo>
                      <a:pt x="4254" y="5892"/>
                    </a:lnTo>
                    <a:cubicBezTo>
                      <a:pt x="4254" y="5829"/>
                      <a:pt x="4254" y="5766"/>
                      <a:pt x="4222" y="5703"/>
                    </a:cubicBezTo>
                    <a:lnTo>
                      <a:pt x="2710" y="3277"/>
                    </a:lnTo>
                    <a:cubicBezTo>
                      <a:pt x="2962" y="3183"/>
                      <a:pt x="3120" y="2931"/>
                      <a:pt x="3183" y="2647"/>
                    </a:cubicBezTo>
                    <a:cubicBezTo>
                      <a:pt x="3844" y="2553"/>
                      <a:pt x="4222" y="2332"/>
                      <a:pt x="4947" y="1954"/>
                    </a:cubicBezTo>
                    <a:lnTo>
                      <a:pt x="4947" y="8980"/>
                    </a:lnTo>
                    <a:lnTo>
                      <a:pt x="3939" y="8980"/>
                    </a:lnTo>
                    <a:cubicBezTo>
                      <a:pt x="3340" y="8980"/>
                      <a:pt x="2899" y="9421"/>
                      <a:pt x="2899" y="9988"/>
                    </a:cubicBezTo>
                    <a:lnTo>
                      <a:pt x="2899" y="10713"/>
                    </a:lnTo>
                    <a:cubicBezTo>
                      <a:pt x="2899" y="10902"/>
                      <a:pt x="3057" y="11059"/>
                      <a:pt x="3246" y="11059"/>
                    </a:cubicBezTo>
                    <a:lnTo>
                      <a:pt x="8822" y="11059"/>
                    </a:lnTo>
                    <a:cubicBezTo>
                      <a:pt x="9011" y="11059"/>
                      <a:pt x="9169" y="10902"/>
                      <a:pt x="9169" y="10713"/>
                    </a:cubicBezTo>
                    <a:lnTo>
                      <a:pt x="9169" y="9988"/>
                    </a:lnTo>
                    <a:cubicBezTo>
                      <a:pt x="9169" y="9389"/>
                      <a:pt x="8696" y="8980"/>
                      <a:pt x="8129" y="8980"/>
                    </a:cubicBezTo>
                    <a:lnTo>
                      <a:pt x="7089" y="8980"/>
                    </a:lnTo>
                    <a:lnTo>
                      <a:pt x="7089" y="1954"/>
                    </a:lnTo>
                    <a:cubicBezTo>
                      <a:pt x="7814" y="2332"/>
                      <a:pt x="8224" y="2553"/>
                      <a:pt x="8885" y="2647"/>
                    </a:cubicBezTo>
                    <a:cubicBezTo>
                      <a:pt x="8980" y="2931"/>
                      <a:pt x="9137" y="3120"/>
                      <a:pt x="9358" y="3277"/>
                    </a:cubicBezTo>
                    <a:lnTo>
                      <a:pt x="7877" y="5703"/>
                    </a:lnTo>
                    <a:cubicBezTo>
                      <a:pt x="7814" y="5735"/>
                      <a:pt x="7814" y="5829"/>
                      <a:pt x="7814" y="5892"/>
                    </a:cubicBezTo>
                    <a:lnTo>
                      <a:pt x="7814" y="6239"/>
                    </a:lnTo>
                    <a:cubicBezTo>
                      <a:pt x="7814" y="7405"/>
                      <a:pt x="8759" y="8350"/>
                      <a:pt x="9925" y="8350"/>
                    </a:cubicBezTo>
                    <a:cubicBezTo>
                      <a:pt x="11059" y="8350"/>
                      <a:pt x="12004" y="7405"/>
                      <a:pt x="12004" y="6239"/>
                    </a:cubicBezTo>
                    <a:lnTo>
                      <a:pt x="12004" y="5892"/>
                    </a:lnTo>
                    <a:cubicBezTo>
                      <a:pt x="12004" y="5829"/>
                      <a:pt x="12004" y="5766"/>
                      <a:pt x="11973" y="5703"/>
                    </a:cubicBezTo>
                    <a:lnTo>
                      <a:pt x="10460" y="3277"/>
                    </a:lnTo>
                    <a:cubicBezTo>
                      <a:pt x="10523" y="3151"/>
                      <a:pt x="10681" y="2899"/>
                      <a:pt x="10744" y="2616"/>
                    </a:cubicBezTo>
                    <a:cubicBezTo>
                      <a:pt x="11027" y="2553"/>
                      <a:pt x="11343" y="2458"/>
                      <a:pt x="11626" y="2364"/>
                    </a:cubicBezTo>
                    <a:cubicBezTo>
                      <a:pt x="11815" y="2269"/>
                      <a:pt x="11878" y="2080"/>
                      <a:pt x="11815" y="1923"/>
                    </a:cubicBezTo>
                    <a:cubicBezTo>
                      <a:pt x="11746" y="1784"/>
                      <a:pt x="11626" y="1697"/>
                      <a:pt x="11505" y="1697"/>
                    </a:cubicBezTo>
                    <a:cubicBezTo>
                      <a:pt x="11461" y="1697"/>
                      <a:pt x="11416" y="1708"/>
                      <a:pt x="11374" y="1734"/>
                    </a:cubicBezTo>
                    <a:cubicBezTo>
                      <a:pt x="11122" y="1797"/>
                      <a:pt x="10933" y="1891"/>
                      <a:pt x="10712" y="1923"/>
                    </a:cubicBezTo>
                    <a:cubicBezTo>
                      <a:pt x="10555" y="1576"/>
                      <a:pt x="10208" y="1324"/>
                      <a:pt x="9767" y="1324"/>
                    </a:cubicBezTo>
                    <a:cubicBezTo>
                      <a:pt x="9326" y="1324"/>
                      <a:pt x="8980" y="1576"/>
                      <a:pt x="8822" y="1954"/>
                    </a:cubicBezTo>
                    <a:cubicBezTo>
                      <a:pt x="8224" y="1828"/>
                      <a:pt x="7908" y="1639"/>
                      <a:pt x="6963" y="1167"/>
                    </a:cubicBezTo>
                    <a:lnTo>
                      <a:pt x="6963" y="1009"/>
                    </a:lnTo>
                    <a:cubicBezTo>
                      <a:pt x="6963" y="411"/>
                      <a:pt x="6491" y="1"/>
                      <a:pt x="59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sp>
            <p:nvSpPr>
              <p:cNvPr id="314" name="Google Shape;9169;p73">
                <a:extLst>
                  <a:ext uri="{FF2B5EF4-FFF2-40B4-BE49-F238E27FC236}">
                    <a16:creationId xmlns:a16="http://schemas.microsoft.com/office/drawing/2014/main" id="{0AC41896-32E4-B55E-A694-B72143E184E8}"/>
                  </a:ext>
                </a:extLst>
              </p:cNvPr>
              <p:cNvSpPr/>
              <p:nvPr/>
            </p:nvSpPr>
            <p:spPr>
              <a:xfrm>
                <a:off x="7109482" y="2925310"/>
                <a:ext cx="505937" cy="499261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11815" extrusionOk="0">
                    <a:moveTo>
                      <a:pt x="5986" y="631"/>
                    </a:moveTo>
                    <a:cubicBezTo>
                      <a:pt x="6396" y="631"/>
                      <a:pt x="6711" y="946"/>
                      <a:pt x="6711" y="1324"/>
                    </a:cubicBezTo>
                    <a:cubicBezTo>
                      <a:pt x="6711" y="1733"/>
                      <a:pt x="6396" y="2048"/>
                      <a:pt x="5986" y="2048"/>
                    </a:cubicBezTo>
                    <a:cubicBezTo>
                      <a:pt x="5608" y="2048"/>
                      <a:pt x="5293" y="1733"/>
                      <a:pt x="5293" y="1324"/>
                    </a:cubicBezTo>
                    <a:cubicBezTo>
                      <a:pt x="5293" y="946"/>
                      <a:pt x="5608" y="631"/>
                      <a:pt x="5986" y="631"/>
                    </a:cubicBezTo>
                    <a:close/>
                    <a:moveTo>
                      <a:pt x="5986" y="2710"/>
                    </a:moveTo>
                    <a:cubicBezTo>
                      <a:pt x="6931" y="2710"/>
                      <a:pt x="7719" y="3498"/>
                      <a:pt x="7719" y="4443"/>
                    </a:cubicBezTo>
                    <a:lnTo>
                      <a:pt x="7719" y="4789"/>
                    </a:lnTo>
                    <a:lnTo>
                      <a:pt x="4253" y="4789"/>
                    </a:lnTo>
                    <a:lnTo>
                      <a:pt x="4253" y="4443"/>
                    </a:lnTo>
                    <a:cubicBezTo>
                      <a:pt x="4253" y="3498"/>
                      <a:pt x="5041" y="2710"/>
                      <a:pt x="5986" y="2710"/>
                    </a:cubicBezTo>
                    <a:close/>
                    <a:moveTo>
                      <a:pt x="3245" y="6900"/>
                    </a:moveTo>
                    <a:cubicBezTo>
                      <a:pt x="3623" y="6900"/>
                      <a:pt x="3938" y="7215"/>
                      <a:pt x="3938" y="7593"/>
                    </a:cubicBezTo>
                    <a:cubicBezTo>
                      <a:pt x="3938" y="8003"/>
                      <a:pt x="3623" y="8318"/>
                      <a:pt x="3245" y="8318"/>
                    </a:cubicBezTo>
                    <a:cubicBezTo>
                      <a:pt x="2836" y="8255"/>
                      <a:pt x="2521" y="7940"/>
                      <a:pt x="2521" y="7593"/>
                    </a:cubicBezTo>
                    <a:cubicBezTo>
                      <a:pt x="2521" y="7215"/>
                      <a:pt x="2836" y="6900"/>
                      <a:pt x="3245" y="6900"/>
                    </a:cubicBezTo>
                    <a:close/>
                    <a:moveTo>
                      <a:pt x="8759" y="6900"/>
                    </a:moveTo>
                    <a:cubicBezTo>
                      <a:pt x="9137" y="6900"/>
                      <a:pt x="9452" y="7215"/>
                      <a:pt x="9452" y="7593"/>
                    </a:cubicBezTo>
                    <a:cubicBezTo>
                      <a:pt x="9452" y="8003"/>
                      <a:pt x="9137" y="8318"/>
                      <a:pt x="8759" y="8318"/>
                    </a:cubicBezTo>
                    <a:cubicBezTo>
                      <a:pt x="8349" y="8318"/>
                      <a:pt x="8034" y="7940"/>
                      <a:pt x="8034" y="7593"/>
                    </a:cubicBezTo>
                    <a:cubicBezTo>
                      <a:pt x="8034" y="7215"/>
                      <a:pt x="8349" y="6900"/>
                      <a:pt x="8759" y="6900"/>
                    </a:cubicBezTo>
                    <a:close/>
                    <a:moveTo>
                      <a:pt x="10365" y="5545"/>
                    </a:moveTo>
                    <a:cubicBezTo>
                      <a:pt x="10523" y="5545"/>
                      <a:pt x="10680" y="5672"/>
                      <a:pt x="10712" y="5829"/>
                    </a:cubicBezTo>
                    <a:lnTo>
                      <a:pt x="11216" y="8570"/>
                    </a:lnTo>
                    <a:cubicBezTo>
                      <a:pt x="11247" y="8790"/>
                      <a:pt x="11027" y="8980"/>
                      <a:pt x="10838" y="8980"/>
                    </a:cubicBezTo>
                    <a:lnTo>
                      <a:pt x="10460" y="8980"/>
                    </a:lnTo>
                    <a:cubicBezTo>
                      <a:pt x="10239" y="8790"/>
                      <a:pt x="10019" y="8633"/>
                      <a:pt x="9767" y="8507"/>
                    </a:cubicBezTo>
                    <a:cubicBezTo>
                      <a:pt x="10019" y="8255"/>
                      <a:pt x="10145" y="7940"/>
                      <a:pt x="10145" y="7562"/>
                    </a:cubicBezTo>
                    <a:cubicBezTo>
                      <a:pt x="10145" y="6806"/>
                      <a:pt x="9515" y="6176"/>
                      <a:pt x="8759" y="6176"/>
                    </a:cubicBezTo>
                    <a:cubicBezTo>
                      <a:pt x="8002" y="6176"/>
                      <a:pt x="7372" y="6806"/>
                      <a:pt x="7372" y="7562"/>
                    </a:cubicBezTo>
                    <a:cubicBezTo>
                      <a:pt x="7372" y="7908"/>
                      <a:pt x="7498" y="8223"/>
                      <a:pt x="7719" y="8507"/>
                    </a:cubicBezTo>
                    <a:cubicBezTo>
                      <a:pt x="7498" y="8633"/>
                      <a:pt x="7246" y="8790"/>
                      <a:pt x="7057" y="8980"/>
                    </a:cubicBezTo>
                    <a:lnTo>
                      <a:pt x="4883" y="8980"/>
                    </a:lnTo>
                    <a:cubicBezTo>
                      <a:pt x="4694" y="8790"/>
                      <a:pt x="4442" y="8633"/>
                      <a:pt x="4222" y="8507"/>
                    </a:cubicBezTo>
                    <a:cubicBezTo>
                      <a:pt x="4474" y="8255"/>
                      <a:pt x="4568" y="7940"/>
                      <a:pt x="4568" y="7562"/>
                    </a:cubicBezTo>
                    <a:cubicBezTo>
                      <a:pt x="4568" y="6806"/>
                      <a:pt x="3938" y="6176"/>
                      <a:pt x="3214" y="6176"/>
                    </a:cubicBezTo>
                    <a:cubicBezTo>
                      <a:pt x="2458" y="6176"/>
                      <a:pt x="1828" y="6806"/>
                      <a:pt x="1828" y="7562"/>
                    </a:cubicBezTo>
                    <a:cubicBezTo>
                      <a:pt x="1828" y="7908"/>
                      <a:pt x="1954" y="8223"/>
                      <a:pt x="2174" y="8507"/>
                    </a:cubicBezTo>
                    <a:cubicBezTo>
                      <a:pt x="1922" y="8633"/>
                      <a:pt x="1701" y="8790"/>
                      <a:pt x="1512" y="8980"/>
                    </a:cubicBezTo>
                    <a:lnTo>
                      <a:pt x="1103" y="8980"/>
                    </a:lnTo>
                    <a:cubicBezTo>
                      <a:pt x="882" y="8980"/>
                      <a:pt x="725" y="8790"/>
                      <a:pt x="756" y="8570"/>
                    </a:cubicBezTo>
                    <a:lnTo>
                      <a:pt x="1260" y="5829"/>
                    </a:lnTo>
                    <a:cubicBezTo>
                      <a:pt x="1323" y="5672"/>
                      <a:pt x="1418" y="5545"/>
                      <a:pt x="1638" y="5545"/>
                    </a:cubicBezTo>
                    <a:close/>
                    <a:moveTo>
                      <a:pt x="3214" y="8948"/>
                    </a:moveTo>
                    <a:cubicBezTo>
                      <a:pt x="4127" y="8948"/>
                      <a:pt x="4915" y="9736"/>
                      <a:pt x="4915" y="10712"/>
                    </a:cubicBezTo>
                    <a:lnTo>
                      <a:pt x="4915" y="11059"/>
                    </a:lnTo>
                    <a:lnTo>
                      <a:pt x="1481" y="11059"/>
                    </a:lnTo>
                    <a:lnTo>
                      <a:pt x="1481" y="10712"/>
                    </a:lnTo>
                    <a:cubicBezTo>
                      <a:pt x="1481" y="9736"/>
                      <a:pt x="2269" y="8948"/>
                      <a:pt x="3214" y="8948"/>
                    </a:cubicBezTo>
                    <a:close/>
                    <a:moveTo>
                      <a:pt x="8759" y="8948"/>
                    </a:moveTo>
                    <a:cubicBezTo>
                      <a:pt x="9704" y="8948"/>
                      <a:pt x="10491" y="9736"/>
                      <a:pt x="10491" y="10712"/>
                    </a:cubicBezTo>
                    <a:lnTo>
                      <a:pt x="10491" y="11059"/>
                    </a:lnTo>
                    <a:lnTo>
                      <a:pt x="7026" y="11059"/>
                    </a:lnTo>
                    <a:lnTo>
                      <a:pt x="7026" y="10712"/>
                    </a:lnTo>
                    <a:cubicBezTo>
                      <a:pt x="7026" y="9736"/>
                      <a:pt x="7813" y="8948"/>
                      <a:pt x="8759" y="8948"/>
                    </a:cubicBezTo>
                    <a:close/>
                    <a:moveTo>
                      <a:pt x="5986" y="1"/>
                    </a:moveTo>
                    <a:cubicBezTo>
                      <a:pt x="5262" y="1"/>
                      <a:pt x="4631" y="631"/>
                      <a:pt x="4631" y="1387"/>
                    </a:cubicBezTo>
                    <a:cubicBezTo>
                      <a:pt x="4631" y="1733"/>
                      <a:pt x="4726" y="2048"/>
                      <a:pt x="4978" y="2269"/>
                    </a:cubicBezTo>
                    <a:cubicBezTo>
                      <a:pt x="4127" y="2679"/>
                      <a:pt x="3592" y="3498"/>
                      <a:pt x="3592" y="4474"/>
                    </a:cubicBezTo>
                    <a:lnTo>
                      <a:pt x="3592" y="4852"/>
                    </a:lnTo>
                    <a:lnTo>
                      <a:pt x="1670" y="4852"/>
                    </a:lnTo>
                    <a:cubicBezTo>
                      <a:pt x="1166" y="4852"/>
                      <a:pt x="725" y="5199"/>
                      <a:pt x="630" y="5703"/>
                    </a:cubicBezTo>
                    <a:lnTo>
                      <a:pt x="126" y="8475"/>
                    </a:lnTo>
                    <a:cubicBezTo>
                      <a:pt x="0" y="9043"/>
                      <a:pt x="473" y="9610"/>
                      <a:pt x="1071" y="9673"/>
                    </a:cubicBezTo>
                    <a:cubicBezTo>
                      <a:pt x="914" y="9988"/>
                      <a:pt x="819" y="10366"/>
                      <a:pt x="819" y="10744"/>
                    </a:cubicBezTo>
                    <a:lnTo>
                      <a:pt x="819" y="11468"/>
                    </a:lnTo>
                    <a:cubicBezTo>
                      <a:pt x="819" y="11657"/>
                      <a:pt x="977" y="11815"/>
                      <a:pt x="1197" y="11815"/>
                    </a:cubicBezTo>
                    <a:lnTo>
                      <a:pt x="5356" y="11815"/>
                    </a:lnTo>
                    <a:cubicBezTo>
                      <a:pt x="5545" y="11815"/>
                      <a:pt x="5703" y="11657"/>
                      <a:pt x="5703" y="11468"/>
                    </a:cubicBezTo>
                    <a:lnTo>
                      <a:pt x="5703" y="10744"/>
                    </a:lnTo>
                    <a:cubicBezTo>
                      <a:pt x="5703" y="10366"/>
                      <a:pt x="5640" y="9988"/>
                      <a:pt x="5482" y="9673"/>
                    </a:cubicBezTo>
                    <a:lnTo>
                      <a:pt x="6648" y="9673"/>
                    </a:lnTo>
                    <a:cubicBezTo>
                      <a:pt x="6490" y="9988"/>
                      <a:pt x="6427" y="10366"/>
                      <a:pt x="6427" y="10744"/>
                    </a:cubicBezTo>
                    <a:lnTo>
                      <a:pt x="6427" y="11468"/>
                    </a:lnTo>
                    <a:cubicBezTo>
                      <a:pt x="6427" y="11657"/>
                      <a:pt x="6585" y="11815"/>
                      <a:pt x="6774" y="11815"/>
                    </a:cubicBezTo>
                    <a:lnTo>
                      <a:pt x="10838" y="11815"/>
                    </a:lnTo>
                    <a:cubicBezTo>
                      <a:pt x="11027" y="11815"/>
                      <a:pt x="11184" y="11657"/>
                      <a:pt x="11184" y="11468"/>
                    </a:cubicBezTo>
                    <a:lnTo>
                      <a:pt x="11184" y="10744"/>
                    </a:lnTo>
                    <a:cubicBezTo>
                      <a:pt x="11184" y="10366"/>
                      <a:pt x="11121" y="9988"/>
                      <a:pt x="10964" y="9673"/>
                    </a:cubicBezTo>
                    <a:cubicBezTo>
                      <a:pt x="11563" y="9610"/>
                      <a:pt x="11972" y="9043"/>
                      <a:pt x="11878" y="8475"/>
                    </a:cubicBezTo>
                    <a:lnTo>
                      <a:pt x="11342" y="5703"/>
                    </a:lnTo>
                    <a:cubicBezTo>
                      <a:pt x="11279" y="5199"/>
                      <a:pt x="10838" y="4852"/>
                      <a:pt x="10334" y="4852"/>
                    </a:cubicBezTo>
                    <a:lnTo>
                      <a:pt x="8412" y="4852"/>
                    </a:lnTo>
                    <a:lnTo>
                      <a:pt x="8412" y="4474"/>
                    </a:lnTo>
                    <a:cubicBezTo>
                      <a:pt x="8412" y="3498"/>
                      <a:pt x="7845" y="2679"/>
                      <a:pt x="7026" y="2269"/>
                    </a:cubicBezTo>
                    <a:cubicBezTo>
                      <a:pt x="7246" y="2048"/>
                      <a:pt x="7372" y="1733"/>
                      <a:pt x="7372" y="1387"/>
                    </a:cubicBezTo>
                    <a:cubicBezTo>
                      <a:pt x="7372" y="631"/>
                      <a:pt x="6742" y="1"/>
                      <a:pt x="598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sp>
            <p:nvSpPr>
              <p:cNvPr id="315" name="Google Shape;9170;p73">
                <a:extLst>
                  <a:ext uri="{FF2B5EF4-FFF2-40B4-BE49-F238E27FC236}">
                    <a16:creationId xmlns:a16="http://schemas.microsoft.com/office/drawing/2014/main" id="{6D34020D-B3EA-9E18-F40A-BA50A5166FE0}"/>
                  </a:ext>
                </a:extLst>
              </p:cNvPr>
              <p:cNvSpPr/>
              <p:nvPr/>
            </p:nvSpPr>
            <p:spPr>
              <a:xfrm>
                <a:off x="10369466" y="1689879"/>
                <a:ext cx="320895" cy="496599"/>
              </a:xfrm>
              <a:custGeom>
                <a:avLst/>
                <a:gdLst/>
                <a:ahLst/>
                <a:cxnLst/>
                <a:rect l="l" t="t" r="r" b="b"/>
                <a:pathLst>
                  <a:path w="7594" h="11752" extrusionOk="0">
                    <a:moveTo>
                      <a:pt x="6585" y="662"/>
                    </a:moveTo>
                    <a:cubicBezTo>
                      <a:pt x="6774" y="662"/>
                      <a:pt x="6932" y="819"/>
                      <a:pt x="6932" y="1008"/>
                    </a:cubicBezTo>
                    <a:cubicBezTo>
                      <a:pt x="6932" y="1197"/>
                      <a:pt x="6774" y="1355"/>
                      <a:pt x="6585" y="1355"/>
                    </a:cubicBezTo>
                    <a:lnTo>
                      <a:pt x="1040" y="1355"/>
                    </a:lnTo>
                    <a:cubicBezTo>
                      <a:pt x="820" y="1355"/>
                      <a:pt x="662" y="1197"/>
                      <a:pt x="662" y="1008"/>
                    </a:cubicBezTo>
                    <a:cubicBezTo>
                      <a:pt x="662" y="819"/>
                      <a:pt x="820" y="662"/>
                      <a:pt x="1040" y="662"/>
                    </a:cubicBezTo>
                    <a:close/>
                    <a:moveTo>
                      <a:pt x="6175" y="2048"/>
                    </a:moveTo>
                    <a:lnTo>
                      <a:pt x="6175" y="2867"/>
                    </a:lnTo>
                    <a:cubicBezTo>
                      <a:pt x="5435" y="3277"/>
                      <a:pt x="4600" y="3481"/>
                      <a:pt x="3765" y="3481"/>
                    </a:cubicBezTo>
                    <a:cubicBezTo>
                      <a:pt x="2930" y="3481"/>
                      <a:pt x="2096" y="3277"/>
                      <a:pt x="1355" y="2867"/>
                    </a:cubicBezTo>
                    <a:lnTo>
                      <a:pt x="1355" y="2048"/>
                    </a:lnTo>
                    <a:close/>
                    <a:moveTo>
                      <a:pt x="1418" y="3686"/>
                    </a:moveTo>
                    <a:lnTo>
                      <a:pt x="1418" y="3686"/>
                    </a:lnTo>
                    <a:cubicBezTo>
                      <a:pt x="2174" y="4001"/>
                      <a:pt x="2962" y="4190"/>
                      <a:pt x="3781" y="4190"/>
                    </a:cubicBezTo>
                    <a:cubicBezTo>
                      <a:pt x="4600" y="4190"/>
                      <a:pt x="5388" y="4033"/>
                      <a:pt x="6144" y="3686"/>
                    </a:cubicBezTo>
                    <a:lnTo>
                      <a:pt x="6144" y="3686"/>
                    </a:lnTo>
                    <a:cubicBezTo>
                      <a:pt x="5860" y="4757"/>
                      <a:pt x="4915" y="5545"/>
                      <a:pt x="3781" y="5545"/>
                    </a:cubicBezTo>
                    <a:cubicBezTo>
                      <a:pt x="2647" y="5545"/>
                      <a:pt x="1702" y="4757"/>
                      <a:pt x="1418" y="3686"/>
                    </a:cubicBezTo>
                    <a:close/>
                    <a:moveTo>
                      <a:pt x="3435" y="6238"/>
                    </a:moveTo>
                    <a:lnTo>
                      <a:pt x="3435" y="7813"/>
                    </a:lnTo>
                    <a:lnTo>
                      <a:pt x="1544" y="9704"/>
                    </a:lnTo>
                    <a:lnTo>
                      <a:pt x="1355" y="9704"/>
                    </a:lnTo>
                    <a:lnTo>
                      <a:pt x="1355" y="8695"/>
                    </a:lnTo>
                    <a:cubicBezTo>
                      <a:pt x="1355" y="7467"/>
                      <a:pt x="2237" y="6427"/>
                      <a:pt x="3435" y="6238"/>
                    </a:cubicBezTo>
                    <a:close/>
                    <a:moveTo>
                      <a:pt x="3781" y="8443"/>
                    </a:moveTo>
                    <a:lnTo>
                      <a:pt x="5041" y="9704"/>
                    </a:lnTo>
                    <a:lnTo>
                      <a:pt x="2552" y="9704"/>
                    </a:lnTo>
                    <a:lnTo>
                      <a:pt x="3781" y="8443"/>
                    </a:lnTo>
                    <a:close/>
                    <a:moveTo>
                      <a:pt x="4128" y="6238"/>
                    </a:moveTo>
                    <a:cubicBezTo>
                      <a:pt x="5325" y="6396"/>
                      <a:pt x="6207" y="7435"/>
                      <a:pt x="6207" y="8695"/>
                    </a:cubicBezTo>
                    <a:lnTo>
                      <a:pt x="6207" y="9704"/>
                    </a:lnTo>
                    <a:lnTo>
                      <a:pt x="6018" y="9704"/>
                    </a:lnTo>
                    <a:lnTo>
                      <a:pt x="4128" y="7813"/>
                    </a:lnTo>
                    <a:lnTo>
                      <a:pt x="4128" y="6238"/>
                    </a:lnTo>
                    <a:close/>
                    <a:moveTo>
                      <a:pt x="6553" y="10397"/>
                    </a:moveTo>
                    <a:cubicBezTo>
                      <a:pt x="6743" y="10428"/>
                      <a:pt x="6900" y="10586"/>
                      <a:pt x="6900" y="10743"/>
                    </a:cubicBezTo>
                    <a:cubicBezTo>
                      <a:pt x="6900" y="10932"/>
                      <a:pt x="6743" y="11090"/>
                      <a:pt x="6553" y="11090"/>
                    </a:cubicBezTo>
                    <a:lnTo>
                      <a:pt x="977" y="11090"/>
                    </a:lnTo>
                    <a:cubicBezTo>
                      <a:pt x="788" y="11090"/>
                      <a:pt x="631" y="10932"/>
                      <a:pt x="631" y="10743"/>
                    </a:cubicBezTo>
                    <a:cubicBezTo>
                      <a:pt x="631" y="10554"/>
                      <a:pt x="788" y="10397"/>
                      <a:pt x="977" y="10397"/>
                    </a:cubicBezTo>
                    <a:close/>
                    <a:moveTo>
                      <a:pt x="1009" y="0"/>
                    </a:moveTo>
                    <a:cubicBezTo>
                      <a:pt x="442" y="0"/>
                      <a:pt x="0" y="473"/>
                      <a:pt x="0" y="1008"/>
                    </a:cubicBezTo>
                    <a:cubicBezTo>
                      <a:pt x="0" y="1449"/>
                      <a:pt x="284" y="1827"/>
                      <a:pt x="694" y="1985"/>
                    </a:cubicBezTo>
                    <a:lnTo>
                      <a:pt x="694" y="3088"/>
                    </a:lnTo>
                    <a:cubicBezTo>
                      <a:pt x="694" y="4316"/>
                      <a:pt x="1387" y="5356"/>
                      <a:pt x="2395" y="5860"/>
                    </a:cubicBezTo>
                    <a:cubicBezTo>
                      <a:pt x="1387" y="6364"/>
                      <a:pt x="694" y="7435"/>
                      <a:pt x="694" y="8664"/>
                    </a:cubicBezTo>
                    <a:lnTo>
                      <a:pt x="694" y="9767"/>
                    </a:lnTo>
                    <a:cubicBezTo>
                      <a:pt x="316" y="9924"/>
                      <a:pt x="0" y="10271"/>
                      <a:pt x="0" y="10743"/>
                    </a:cubicBezTo>
                    <a:cubicBezTo>
                      <a:pt x="0" y="11342"/>
                      <a:pt x="473" y="11751"/>
                      <a:pt x="1009" y="11751"/>
                    </a:cubicBezTo>
                    <a:lnTo>
                      <a:pt x="6585" y="11751"/>
                    </a:lnTo>
                    <a:cubicBezTo>
                      <a:pt x="7152" y="11751"/>
                      <a:pt x="7593" y="11279"/>
                      <a:pt x="7593" y="10743"/>
                    </a:cubicBezTo>
                    <a:cubicBezTo>
                      <a:pt x="7593" y="10302"/>
                      <a:pt x="7310" y="9924"/>
                      <a:pt x="6900" y="9767"/>
                    </a:cubicBezTo>
                    <a:lnTo>
                      <a:pt x="6900" y="8664"/>
                    </a:lnTo>
                    <a:cubicBezTo>
                      <a:pt x="6900" y="7435"/>
                      <a:pt x="6207" y="6364"/>
                      <a:pt x="5199" y="5860"/>
                    </a:cubicBezTo>
                    <a:cubicBezTo>
                      <a:pt x="6207" y="5387"/>
                      <a:pt x="6900" y="4316"/>
                      <a:pt x="6900" y="3088"/>
                    </a:cubicBezTo>
                    <a:lnTo>
                      <a:pt x="6900" y="1985"/>
                    </a:lnTo>
                    <a:cubicBezTo>
                      <a:pt x="7278" y="1827"/>
                      <a:pt x="7593" y="1481"/>
                      <a:pt x="7593" y="1008"/>
                    </a:cubicBezTo>
                    <a:cubicBezTo>
                      <a:pt x="7593" y="410"/>
                      <a:pt x="7121" y="0"/>
                      <a:pt x="65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sp>
            <p:nvSpPr>
              <p:cNvPr id="316" name="Google Shape;9171;p73">
                <a:extLst>
                  <a:ext uri="{FF2B5EF4-FFF2-40B4-BE49-F238E27FC236}">
                    <a16:creationId xmlns:a16="http://schemas.microsoft.com/office/drawing/2014/main" id="{E751A327-E1AB-115C-A9B0-8C9EE1E379F0}"/>
                  </a:ext>
                </a:extLst>
              </p:cNvPr>
              <p:cNvSpPr/>
              <p:nvPr/>
            </p:nvSpPr>
            <p:spPr>
              <a:xfrm>
                <a:off x="1401076" y="1687873"/>
                <a:ext cx="503233" cy="500612"/>
              </a:xfrm>
              <a:custGeom>
                <a:avLst/>
                <a:gdLst/>
                <a:ahLst/>
                <a:cxnLst/>
                <a:rect l="l" t="t" r="r" b="b"/>
                <a:pathLst>
                  <a:path w="11909" h="11847" extrusionOk="0">
                    <a:moveTo>
                      <a:pt x="3560" y="2647"/>
                    </a:moveTo>
                    <a:lnTo>
                      <a:pt x="3560" y="3561"/>
                    </a:lnTo>
                    <a:lnTo>
                      <a:pt x="2615" y="3561"/>
                    </a:lnTo>
                    <a:lnTo>
                      <a:pt x="3560" y="2647"/>
                    </a:lnTo>
                    <a:close/>
                    <a:moveTo>
                      <a:pt x="6616" y="4222"/>
                    </a:moveTo>
                    <a:cubicBezTo>
                      <a:pt x="7971" y="4285"/>
                      <a:pt x="9074" y="5325"/>
                      <a:pt x="9074" y="6680"/>
                    </a:cubicBezTo>
                    <a:cubicBezTo>
                      <a:pt x="9074" y="8003"/>
                      <a:pt x="7971" y="9106"/>
                      <a:pt x="6616" y="9106"/>
                    </a:cubicBezTo>
                    <a:cubicBezTo>
                      <a:pt x="5293" y="9106"/>
                      <a:pt x="4190" y="8003"/>
                      <a:pt x="4190" y="6680"/>
                    </a:cubicBezTo>
                    <a:cubicBezTo>
                      <a:pt x="4190" y="5325"/>
                      <a:pt x="5293" y="4222"/>
                      <a:pt x="6616" y="4222"/>
                    </a:cubicBezTo>
                    <a:close/>
                    <a:moveTo>
                      <a:pt x="7687" y="757"/>
                    </a:moveTo>
                    <a:lnTo>
                      <a:pt x="7687" y="1513"/>
                    </a:lnTo>
                    <a:lnTo>
                      <a:pt x="3875" y="1513"/>
                    </a:lnTo>
                    <a:cubicBezTo>
                      <a:pt x="3781" y="1513"/>
                      <a:pt x="3655" y="1544"/>
                      <a:pt x="3623" y="1639"/>
                    </a:cubicBezTo>
                    <a:lnTo>
                      <a:pt x="1512" y="3718"/>
                    </a:lnTo>
                    <a:cubicBezTo>
                      <a:pt x="1418" y="3813"/>
                      <a:pt x="1386" y="3876"/>
                      <a:pt x="1386" y="3939"/>
                    </a:cubicBezTo>
                    <a:lnTo>
                      <a:pt x="1386" y="9862"/>
                    </a:lnTo>
                    <a:lnTo>
                      <a:pt x="662" y="9862"/>
                    </a:lnTo>
                    <a:lnTo>
                      <a:pt x="662" y="757"/>
                    </a:lnTo>
                    <a:close/>
                    <a:moveTo>
                      <a:pt x="8380" y="2175"/>
                    </a:moveTo>
                    <a:lnTo>
                      <a:pt x="8380" y="4128"/>
                    </a:lnTo>
                    <a:cubicBezTo>
                      <a:pt x="7876" y="3813"/>
                      <a:pt x="7278" y="3592"/>
                      <a:pt x="6648" y="3592"/>
                    </a:cubicBezTo>
                    <a:cubicBezTo>
                      <a:pt x="4915" y="3592"/>
                      <a:pt x="3560" y="5010"/>
                      <a:pt x="3560" y="6711"/>
                    </a:cubicBezTo>
                    <a:cubicBezTo>
                      <a:pt x="3560" y="8444"/>
                      <a:pt x="4946" y="9830"/>
                      <a:pt x="6648" y="9830"/>
                    </a:cubicBezTo>
                    <a:cubicBezTo>
                      <a:pt x="7120" y="9830"/>
                      <a:pt x="7593" y="9704"/>
                      <a:pt x="8002" y="9515"/>
                    </a:cubicBezTo>
                    <a:lnTo>
                      <a:pt x="8380" y="9893"/>
                    </a:lnTo>
                    <a:lnTo>
                      <a:pt x="8380" y="10492"/>
                    </a:lnTo>
                    <a:lnTo>
                      <a:pt x="2079" y="10492"/>
                    </a:lnTo>
                    <a:lnTo>
                      <a:pt x="2079" y="4285"/>
                    </a:lnTo>
                    <a:lnTo>
                      <a:pt x="3875" y="4285"/>
                    </a:lnTo>
                    <a:cubicBezTo>
                      <a:pt x="4064" y="4285"/>
                      <a:pt x="4222" y="4128"/>
                      <a:pt x="4222" y="3907"/>
                    </a:cubicBezTo>
                    <a:lnTo>
                      <a:pt x="4222" y="2175"/>
                    </a:lnTo>
                    <a:close/>
                    <a:moveTo>
                      <a:pt x="9074" y="8633"/>
                    </a:moveTo>
                    <a:lnTo>
                      <a:pt x="11027" y="10618"/>
                    </a:lnTo>
                    <a:cubicBezTo>
                      <a:pt x="11153" y="10744"/>
                      <a:pt x="11153" y="10964"/>
                      <a:pt x="11027" y="11090"/>
                    </a:cubicBezTo>
                    <a:cubicBezTo>
                      <a:pt x="10964" y="11153"/>
                      <a:pt x="10877" y="11185"/>
                      <a:pt x="10791" y="11185"/>
                    </a:cubicBezTo>
                    <a:cubicBezTo>
                      <a:pt x="10704" y="11185"/>
                      <a:pt x="10617" y="11153"/>
                      <a:pt x="10554" y="11090"/>
                    </a:cubicBezTo>
                    <a:lnTo>
                      <a:pt x="8601" y="9106"/>
                    </a:lnTo>
                    <a:cubicBezTo>
                      <a:pt x="8790" y="9011"/>
                      <a:pt x="8948" y="8791"/>
                      <a:pt x="9074" y="8633"/>
                    </a:cubicBezTo>
                    <a:close/>
                    <a:moveTo>
                      <a:pt x="347" y="1"/>
                    </a:moveTo>
                    <a:cubicBezTo>
                      <a:pt x="158" y="1"/>
                      <a:pt x="0" y="190"/>
                      <a:pt x="0" y="379"/>
                    </a:cubicBezTo>
                    <a:lnTo>
                      <a:pt x="0" y="10145"/>
                    </a:lnTo>
                    <a:cubicBezTo>
                      <a:pt x="0" y="10334"/>
                      <a:pt x="158" y="10492"/>
                      <a:pt x="347" y="10492"/>
                    </a:cubicBezTo>
                    <a:lnTo>
                      <a:pt x="1386" y="10492"/>
                    </a:lnTo>
                    <a:lnTo>
                      <a:pt x="1386" y="10838"/>
                    </a:lnTo>
                    <a:cubicBezTo>
                      <a:pt x="1386" y="11059"/>
                      <a:pt x="1544" y="11216"/>
                      <a:pt x="1733" y="11216"/>
                    </a:cubicBezTo>
                    <a:lnTo>
                      <a:pt x="8695" y="11216"/>
                    </a:lnTo>
                    <a:cubicBezTo>
                      <a:pt x="8916" y="11216"/>
                      <a:pt x="9074" y="11059"/>
                      <a:pt x="9074" y="10838"/>
                    </a:cubicBezTo>
                    <a:lnTo>
                      <a:pt x="9074" y="10586"/>
                    </a:lnTo>
                    <a:lnTo>
                      <a:pt x="10050" y="11563"/>
                    </a:lnTo>
                    <a:cubicBezTo>
                      <a:pt x="10239" y="11752"/>
                      <a:pt x="10507" y="11847"/>
                      <a:pt x="10775" y="11847"/>
                    </a:cubicBezTo>
                    <a:cubicBezTo>
                      <a:pt x="11043" y="11847"/>
                      <a:pt x="11310" y="11752"/>
                      <a:pt x="11499" y="11563"/>
                    </a:cubicBezTo>
                    <a:cubicBezTo>
                      <a:pt x="11909" y="11153"/>
                      <a:pt x="11909" y="10492"/>
                      <a:pt x="11499" y="10114"/>
                    </a:cubicBezTo>
                    <a:lnTo>
                      <a:pt x="9420" y="8003"/>
                    </a:lnTo>
                    <a:cubicBezTo>
                      <a:pt x="9609" y="7625"/>
                      <a:pt x="9735" y="7152"/>
                      <a:pt x="9735" y="6680"/>
                    </a:cubicBezTo>
                    <a:cubicBezTo>
                      <a:pt x="9735" y="5924"/>
                      <a:pt x="9452" y="5262"/>
                      <a:pt x="9011" y="4695"/>
                    </a:cubicBezTo>
                    <a:lnTo>
                      <a:pt x="9011" y="1828"/>
                    </a:lnTo>
                    <a:cubicBezTo>
                      <a:pt x="9011" y="1639"/>
                      <a:pt x="8853" y="1481"/>
                      <a:pt x="8664" y="1481"/>
                    </a:cubicBezTo>
                    <a:lnTo>
                      <a:pt x="8317" y="1481"/>
                    </a:lnTo>
                    <a:lnTo>
                      <a:pt x="8317" y="379"/>
                    </a:lnTo>
                    <a:cubicBezTo>
                      <a:pt x="8317" y="190"/>
                      <a:pt x="8160" y="1"/>
                      <a:pt x="79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17" name="Google Shape;9172;p73">
                <a:extLst>
                  <a:ext uri="{FF2B5EF4-FFF2-40B4-BE49-F238E27FC236}">
                    <a16:creationId xmlns:a16="http://schemas.microsoft.com/office/drawing/2014/main" id="{09E8D2BE-EBA4-B4BA-D403-71BD19CE2174}"/>
                  </a:ext>
                </a:extLst>
              </p:cNvPr>
              <p:cNvGrpSpPr/>
              <p:nvPr/>
            </p:nvGrpSpPr>
            <p:grpSpPr>
              <a:xfrm>
                <a:off x="1400413" y="2281623"/>
                <a:ext cx="504585" cy="499303"/>
                <a:chOff x="1049375" y="2318350"/>
                <a:chExt cx="298525" cy="295400"/>
              </a:xfrm>
              <a:grpFill/>
            </p:grpSpPr>
            <p:sp>
              <p:nvSpPr>
                <p:cNvPr id="453" name="Google Shape;9173;p73">
                  <a:extLst>
                    <a:ext uri="{FF2B5EF4-FFF2-40B4-BE49-F238E27FC236}">
                      <a16:creationId xmlns:a16="http://schemas.microsoft.com/office/drawing/2014/main" id="{4CA825FB-ABC2-9ED5-C179-E8E647881A18}"/>
                    </a:ext>
                  </a:extLst>
                </p:cNvPr>
                <p:cNvSpPr/>
                <p:nvPr/>
              </p:nvSpPr>
              <p:spPr>
                <a:xfrm>
                  <a:off x="1101350" y="2492325"/>
                  <a:ext cx="70125" cy="5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2021" extrusionOk="0">
                      <a:moveTo>
                        <a:pt x="2473" y="0"/>
                      </a:moveTo>
                      <a:cubicBezTo>
                        <a:pt x="2377" y="0"/>
                        <a:pt x="2273" y="32"/>
                        <a:pt x="2206" y="99"/>
                      </a:cubicBezTo>
                      <a:lnTo>
                        <a:pt x="1072" y="1233"/>
                      </a:lnTo>
                      <a:lnTo>
                        <a:pt x="599" y="761"/>
                      </a:lnTo>
                      <a:cubicBezTo>
                        <a:pt x="536" y="713"/>
                        <a:pt x="449" y="690"/>
                        <a:pt x="363" y="690"/>
                      </a:cubicBezTo>
                      <a:cubicBezTo>
                        <a:pt x="276" y="690"/>
                        <a:pt x="189" y="713"/>
                        <a:pt x="126" y="761"/>
                      </a:cubicBezTo>
                      <a:cubicBezTo>
                        <a:pt x="0" y="887"/>
                        <a:pt x="0" y="1139"/>
                        <a:pt x="126" y="1233"/>
                      </a:cubicBezTo>
                      <a:lnTo>
                        <a:pt x="820" y="1958"/>
                      </a:lnTo>
                      <a:cubicBezTo>
                        <a:pt x="914" y="2021"/>
                        <a:pt x="977" y="2021"/>
                        <a:pt x="1072" y="2021"/>
                      </a:cubicBezTo>
                      <a:cubicBezTo>
                        <a:pt x="1135" y="2021"/>
                        <a:pt x="1261" y="1989"/>
                        <a:pt x="1292" y="1926"/>
                      </a:cubicBezTo>
                      <a:lnTo>
                        <a:pt x="2678" y="540"/>
                      </a:lnTo>
                      <a:cubicBezTo>
                        <a:pt x="2804" y="414"/>
                        <a:pt x="2804" y="162"/>
                        <a:pt x="2678" y="68"/>
                      </a:cubicBezTo>
                      <a:cubicBezTo>
                        <a:pt x="2634" y="24"/>
                        <a:pt x="2557" y="0"/>
                        <a:pt x="247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54" name="Google Shape;9174;p73">
                  <a:extLst>
                    <a:ext uri="{FF2B5EF4-FFF2-40B4-BE49-F238E27FC236}">
                      <a16:creationId xmlns:a16="http://schemas.microsoft.com/office/drawing/2014/main" id="{D6CCD0BC-C672-0BE1-FA24-8C4C2D2696A2}"/>
                    </a:ext>
                  </a:extLst>
                </p:cNvPr>
                <p:cNvSpPr/>
                <p:nvPr/>
              </p:nvSpPr>
              <p:spPr>
                <a:xfrm>
                  <a:off x="1101350" y="2440525"/>
                  <a:ext cx="70125" cy="5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2046" extrusionOk="0">
                      <a:moveTo>
                        <a:pt x="2469" y="1"/>
                      </a:moveTo>
                      <a:cubicBezTo>
                        <a:pt x="2374" y="1"/>
                        <a:pt x="2272" y="40"/>
                        <a:pt x="2206" y="123"/>
                      </a:cubicBezTo>
                      <a:lnTo>
                        <a:pt x="1072" y="1257"/>
                      </a:lnTo>
                      <a:lnTo>
                        <a:pt x="599" y="785"/>
                      </a:lnTo>
                      <a:cubicBezTo>
                        <a:pt x="536" y="738"/>
                        <a:pt x="449" y="714"/>
                        <a:pt x="363" y="714"/>
                      </a:cubicBezTo>
                      <a:cubicBezTo>
                        <a:pt x="276" y="714"/>
                        <a:pt x="189" y="738"/>
                        <a:pt x="126" y="785"/>
                      </a:cubicBezTo>
                      <a:cubicBezTo>
                        <a:pt x="0" y="911"/>
                        <a:pt x="0" y="1163"/>
                        <a:pt x="126" y="1257"/>
                      </a:cubicBezTo>
                      <a:lnTo>
                        <a:pt x="820" y="1982"/>
                      </a:lnTo>
                      <a:cubicBezTo>
                        <a:pt x="914" y="2045"/>
                        <a:pt x="977" y="2045"/>
                        <a:pt x="1072" y="2045"/>
                      </a:cubicBezTo>
                      <a:cubicBezTo>
                        <a:pt x="1135" y="2045"/>
                        <a:pt x="1261" y="2014"/>
                        <a:pt x="1292" y="1951"/>
                      </a:cubicBezTo>
                      <a:lnTo>
                        <a:pt x="2678" y="564"/>
                      </a:lnTo>
                      <a:cubicBezTo>
                        <a:pt x="2804" y="438"/>
                        <a:pt x="2804" y="186"/>
                        <a:pt x="2678" y="92"/>
                      </a:cubicBezTo>
                      <a:cubicBezTo>
                        <a:pt x="2634" y="32"/>
                        <a:pt x="2554" y="1"/>
                        <a:pt x="246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55" name="Google Shape;9175;p73">
                  <a:extLst>
                    <a:ext uri="{FF2B5EF4-FFF2-40B4-BE49-F238E27FC236}">
                      <a16:creationId xmlns:a16="http://schemas.microsoft.com/office/drawing/2014/main" id="{2ADCCD83-1989-7BB6-47DE-308A0285FAED}"/>
                    </a:ext>
                  </a:extLst>
                </p:cNvPr>
                <p:cNvSpPr/>
                <p:nvPr/>
              </p:nvSpPr>
              <p:spPr>
                <a:xfrm>
                  <a:off x="1101350" y="2388550"/>
                  <a:ext cx="70125" cy="5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2045" extrusionOk="0">
                      <a:moveTo>
                        <a:pt x="2469" y="1"/>
                      </a:moveTo>
                      <a:cubicBezTo>
                        <a:pt x="2374" y="1"/>
                        <a:pt x="2272" y="40"/>
                        <a:pt x="2206" y="123"/>
                      </a:cubicBezTo>
                      <a:lnTo>
                        <a:pt x="1072" y="1257"/>
                      </a:lnTo>
                      <a:lnTo>
                        <a:pt x="599" y="785"/>
                      </a:lnTo>
                      <a:cubicBezTo>
                        <a:pt x="536" y="722"/>
                        <a:pt x="449" y="690"/>
                        <a:pt x="363" y="690"/>
                      </a:cubicBezTo>
                      <a:cubicBezTo>
                        <a:pt x="276" y="690"/>
                        <a:pt x="189" y="722"/>
                        <a:pt x="126" y="785"/>
                      </a:cubicBezTo>
                      <a:cubicBezTo>
                        <a:pt x="0" y="911"/>
                        <a:pt x="0" y="1131"/>
                        <a:pt x="126" y="1257"/>
                      </a:cubicBezTo>
                      <a:lnTo>
                        <a:pt x="820" y="1982"/>
                      </a:lnTo>
                      <a:cubicBezTo>
                        <a:pt x="914" y="2045"/>
                        <a:pt x="977" y="2045"/>
                        <a:pt x="1072" y="2045"/>
                      </a:cubicBezTo>
                      <a:cubicBezTo>
                        <a:pt x="1135" y="2045"/>
                        <a:pt x="1261" y="2013"/>
                        <a:pt x="1292" y="1919"/>
                      </a:cubicBezTo>
                      <a:lnTo>
                        <a:pt x="2678" y="532"/>
                      </a:lnTo>
                      <a:cubicBezTo>
                        <a:pt x="2804" y="438"/>
                        <a:pt x="2804" y="186"/>
                        <a:pt x="2678" y="91"/>
                      </a:cubicBezTo>
                      <a:cubicBezTo>
                        <a:pt x="2634" y="32"/>
                        <a:pt x="2554" y="1"/>
                        <a:pt x="246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56" name="Google Shape;9176;p73">
                  <a:extLst>
                    <a:ext uri="{FF2B5EF4-FFF2-40B4-BE49-F238E27FC236}">
                      <a16:creationId xmlns:a16="http://schemas.microsoft.com/office/drawing/2014/main" id="{5D6038E1-5DC3-9336-5F9A-B821D1D1FC8E}"/>
                    </a:ext>
                  </a:extLst>
                </p:cNvPr>
                <p:cNvSpPr/>
                <p:nvPr/>
              </p:nvSpPr>
              <p:spPr>
                <a:xfrm>
                  <a:off x="1049375" y="2318350"/>
                  <a:ext cx="298525" cy="29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1" h="11816" extrusionOk="0">
                      <a:moveTo>
                        <a:pt x="6963" y="1198"/>
                      </a:moveTo>
                      <a:lnTo>
                        <a:pt x="7876" y="2143"/>
                      </a:lnTo>
                      <a:lnTo>
                        <a:pt x="6963" y="2143"/>
                      </a:lnTo>
                      <a:lnTo>
                        <a:pt x="6963" y="1198"/>
                      </a:lnTo>
                      <a:close/>
                      <a:moveTo>
                        <a:pt x="10286" y="3498"/>
                      </a:moveTo>
                      <a:cubicBezTo>
                        <a:pt x="10373" y="3498"/>
                        <a:pt x="10460" y="3530"/>
                        <a:pt x="10523" y="3593"/>
                      </a:cubicBezTo>
                      <a:lnTo>
                        <a:pt x="10995" y="4065"/>
                      </a:lnTo>
                      <a:cubicBezTo>
                        <a:pt x="11184" y="4223"/>
                        <a:pt x="11184" y="4475"/>
                        <a:pt x="11027" y="4569"/>
                      </a:cubicBezTo>
                      <a:lnTo>
                        <a:pt x="10806" y="4821"/>
                      </a:lnTo>
                      <a:lnTo>
                        <a:pt x="9798" y="3845"/>
                      </a:lnTo>
                      <a:lnTo>
                        <a:pt x="10050" y="3593"/>
                      </a:lnTo>
                      <a:cubicBezTo>
                        <a:pt x="10113" y="3530"/>
                        <a:pt x="10200" y="3498"/>
                        <a:pt x="10286" y="3498"/>
                      </a:cubicBezTo>
                      <a:close/>
                      <a:moveTo>
                        <a:pt x="9294" y="4349"/>
                      </a:moveTo>
                      <a:lnTo>
                        <a:pt x="10271" y="5325"/>
                      </a:lnTo>
                      <a:lnTo>
                        <a:pt x="7845" y="7783"/>
                      </a:lnTo>
                      <a:lnTo>
                        <a:pt x="6868" y="6774"/>
                      </a:lnTo>
                      <a:lnTo>
                        <a:pt x="9294" y="4349"/>
                      </a:lnTo>
                      <a:close/>
                      <a:moveTo>
                        <a:pt x="6585" y="7499"/>
                      </a:moveTo>
                      <a:lnTo>
                        <a:pt x="7183" y="8098"/>
                      </a:lnTo>
                      <a:lnTo>
                        <a:pt x="6427" y="8255"/>
                      </a:lnTo>
                      <a:lnTo>
                        <a:pt x="6585" y="7499"/>
                      </a:lnTo>
                      <a:close/>
                      <a:moveTo>
                        <a:pt x="6994" y="10398"/>
                      </a:moveTo>
                      <a:lnTo>
                        <a:pt x="6994" y="10776"/>
                      </a:lnTo>
                      <a:cubicBezTo>
                        <a:pt x="6994" y="10870"/>
                        <a:pt x="7057" y="10996"/>
                        <a:pt x="7089" y="11122"/>
                      </a:cubicBezTo>
                      <a:lnTo>
                        <a:pt x="1071" y="11122"/>
                      </a:lnTo>
                      <a:cubicBezTo>
                        <a:pt x="882" y="11122"/>
                        <a:pt x="693" y="10965"/>
                        <a:pt x="693" y="10776"/>
                      </a:cubicBezTo>
                      <a:lnTo>
                        <a:pt x="693" y="10398"/>
                      </a:lnTo>
                      <a:close/>
                      <a:moveTo>
                        <a:pt x="6270" y="663"/>
                      </a:moveTo>
                      <a:lnTo>
                        <a:pt x="6270" y="2458"/>
                      </a:lnTo>
                      <a:cubicBezTo>
                        <a:pt x="6270" y="2647"/>
                        <a:pt x="6427" y="2805"/>
                        <a:pt x="6616" y="2805"/>
                      </a:cubicBezTo>
                      <a:lnTo>
                        <a:pt x="8349" y="2805"/>
                      </a:lnTo>
                      <a:lnTo>
                        <a:pt x="8349" y="4286"/>
                      </a:lnTo>
                      <a:lnTo>
                        <a:pt x="6112" y="6554"/>
                      </a:lnTo>
                      <a:cubicBezTo>
                        <a:pt x="6081" y="6585"/>
                        <a:pt x="6018" y="6680"/>
                        <a:pt x="6018" y="6711"/>
                      </a:cubicBezTo>
                      <a:lnTo>
                        <a:pt x="5608" y="8633"/>
                      </a:lnTo>
                      <a:cubicBezTo>
                        <a:pt x="5545" y="8759"/>
                        <a:pt x="5608" y="8885"/>
                        <a:pt x="5671" y="8948"/>
                      </a:cubicBezTo>
                      <a:cubicBezTo>
                        <a:pt x="5742" y="9019"/>
                        <a:pt x="5813" y="9055"/>
                        <a:pt x="5897" y="9055"/>
                      </a:cubicBezTo>
                      <a:cubicBezTo>
                        <a:pt x="5925" y="9055"/>
                        <a:pt x="5955" y="9051"/>
                        <a:pt x="5986" y="9043"/>
                      </a:cubicBezTo>
                      <a:lnTo>
                        <a:pt x="7908" y="8602"/>
                      </a:lnTo>
                      <a:cubicBezTo>
                        <a:pt x="8002" y="8602"/>
                        <a:pt x="8034" y="8570"/>
                        <a:pt x="8065" y="8507"/>
                      </a:cubicBezTo>
                      <a:lnTo>
                        <a:pt x="8349" y="8255"/>
                      </a:lnTo>
                      <a:lnTo>
                        <a:pt x="8349" y="10807"/>
                      </a:lnTo>
                      <a:lnTo>
                        <a:pt x="8380" y="10807"/>
                      </a:lnTo>
                      <a:cubicBezTo>
                        <a:pt x="8380" y="10996"/>
                        <a:pt x="8223" y="11154"/>
                        <a:pt x="8034" y="11154"/>
                      </a:cubicBezTo>
                      <a:cubicBezTo>
                        <a:pt x="7845" y="11154"/>
                        <a:pt x="7687" y="10996"/>
                        <a:pt x="7687" y="10807"/>
                      </a:cubicBezTo>
                      <a:lnTo>
                        <a:pt x="7687" y="10083"/>
                      </a:lnTo>
                      <a:cubicBezTo>
                        <a:pt x="7687" y="9893"/>
                        <a:pt x="7530" y="9736"/>
                        <a:pt x="7309" y="9736"/>
                      </a:cubicBezTo>
                      <a:lnTo>
                        <a:pt x="1386" y="9736"/>
                      </a:lnTo>
                      <a:lnTo>
                        <a:pt x="1386" y="663"/>
                      </a:lnTo>
                      <a:close/>
                      <a:moveTo>
                        <a:pt x="1071" y="1"/>
                      </a:moveTo>
                      <a:cubicBezTo>
                        <a:pt x="882" y="1"/>
                        <a:pt x="693" y="158"/>
                        <a:pt x="693" y="379"/>
                      </a:cubicBezTo>
                      <a:lnTo>
                        <a:pt x="693" y="9736"/>
                      </a:lnTo>
                      <a:lnTo>
                        <a:pt x="347" y="9736"/>
                      </a:lnTo>
                      <a:cubicBezTo>
                        <a:pt x="158" y="9736"/>
                        <a:pt x="0" y="9893"/>
                        <a:pt x="0" y="10083"/>
                      </a:cubicBezTo>
                      <a:lnTo>
                        <a:pt x="0" y="10807"/>
                      </a:lnTo>
                      <a:cubicBezTo>
                        <a:pt x="0" y="11406"/>
                        <a:pt x="473" y="11815"/>
                        <a:pt x="1008" y="11815"/>
                      </a:cubicBezTo>
                      <a:lnTo>
                        <a:pt x="8002" y="11815"/>
                      </a:lnTo>
                      <a:cubicBezTo>
                        <a:pt x="8569" y="11815"/>
                        <a:pt x="9011" y="11343"/>
                        <a:pt x="9011" y="10807"/>
                      </a:cubicBezTo>
                      <a:lnTo>
                        <a:pt x="9011" y="7562"/>
                      </a:lnTo>
                      <a:lnTo>
                        <a:pt x="11499" y="5105"/>
                      </a:lnTo>
                      <a:cubicBezTo>
                        <a:pt x="11940" y="4664"/>
                        <a:pt x="11940" y="4034"/>
                        <a:pt x="11531" y="3593"/>
                      </a:cubicBezTo>
                      <a:lnTo>
                        <a:pt x="11058" y="3120"/>
                      </a:lnTo>
                      <a:cubicBezTo>
                        <a:pt x="10869" y="2931"/>
                        <a:pt x="10609" y="2836"/>
                        <a:pt x="10346" y="2836"/>
                      </a:cubicBezTo>
                      <a:cubicBezTo>
                        <a:pt x="10082" y="2836"/>
                        <a:pt x="9814" y="2931"/>
                        <a:pt x="9609" y="3120"/>
                      </a:cubicBezTo>
                      <a:lnTo>
                        <a:pt x="9105" y="3624"/>
                      </a:lnTo>
                      <a:lnTo>
                        <a:pt x="9105" y="2490"/>
                      </a:lnTo>
                      <a:cubicBezTo>
                        <a:pt x="9105" y="2427"/>
                        <a:pt x="9074" y="2332"/>
                        <a:pt x="8979" y="2269"/>
                      </a:cubicBezTo>
                      <a:lnTo>
                        <a:pt x="6900" y="127"/>
                      </a:lnTo>
                      <a:cubicBezTo>
                        <a:pt x="6805" y="64"/>
                        <a:pt x="6742" y="1"/>
                        <a:pt x="664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18" name="Google Shape;9177;p73">
                <a:extLst>
                  <a:ext uri="{FF2B5EF4-FFF2-40B4-BE49-F238E27FC236}">
                    <a16:creationId xmlns:a16="http://schemas.microsoft.com/office/drawing/2014/main" id="{D9C7EBB8-F721-DB1B-B3EA-64674B4F21DF}"/>
                  </a:ext>
                </a:extLst>
              </p:cNvPr>
              <p:cNvGrpSpPr/>
              <p:nvPr/>
            </p:nvGrpSpPr>
            <p:grpSpPr>
              <a:xfrm>
                <a:off x="1401090" y="2923331"/>
                <a:ext cx="503233" cy="503233"/>
                <a:chOff x="1049375" y="2680675"/>
                <a:chExt cx="297725" cy="297725"/>
              </a:xfrm>
              <a:grpFill/>
            </p:grpSpPr>
            <p:sp>
              <p:nvSpPr>
                <p:cNvPr id="451" name="Google Shape;9178;p73">
                  <a:extLst>
                    <a:ext uri="{FF2B5EF4-FFF2-40B4-BE49-F238E27FC236}">
                      <a16:creationId xmlns:a16="http://schemas.microsoft.com/office/drawing/2014/main" id="{20CE0975-3A89-FCC5-1449-78A861B52891}"/>
                    </a:ext>
                  </a:extLst>
                </p:cNvPr>
                <p:cNvSpPr/>
                <p:nvPr/>
              </p:nvSpPr>
              <p:spPr>
                <a:xfrm>
                  <a:off x="1113175" y="2752350"/>
                  <a:ext cx="161475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9" h="6239" extrusionOk="0">
                      <a:moveTo>
                        <a:pt x="3403" y="2079"/>
                      </a:moveTo>
                      <a:cubicBezTo>
                        <a:pt x="3781" y="2079"/>
                        <a:pt x="4096" y="2394"/>
                        <a:pt x="4096" y="2773"/>
                      </a:cubicBezTo>
                      <a:cubicBezTo>
                        <a:pt x="4096" y="3182"/>
                        <a:pt x="3781" y="3497"/>
                        <a:pt x="3403" y="3497"/>
                      </a:cubicBezTo>
                      <a:cubicBezTo>
                        <a:pt x="2993" y="3434"/>
                        <a:pt x="2678" y="3119"/>
                        <a:pt x="2678" y="2773"/>
                      </a:cubicBezTo>
                      <a:cubicBezTo>
                        <a:pt x="2678" y="2394"/>
                        <a:pt x="2993" y="2079"/>
                        <a:pt x="3403" y="2079"/>
                      </a:cubicBezTo>
                      <a:close/>
                      <a:moveTo>
                        <a:pt x="3371" y="693"/>
                      </a:moveTo>
                      <a:cubicBezTo>
                        <a:pt x="4694" y="693"/>
                        <a:pt x="5765" y="1796"/>
                        <a:pt x="5765" y="3119"/>
                      </a:cubicBezTo>
                      <a:cubicBezTo>
                        <a:pt x="5765" y="3686"/>
                        <a:pt x="5545" y="4222"/>
                        <a:pt x="5198" y="4663"/>
                      </a:cubicBezTo>
                      <a:cubicBezTo>
                        <a:pt x="5072" y="4442"/>
                        <a:pt x="4915" y="4190"/>
                        <a:pt x="4694" y="4001"/>
                      </a:cubicBezTo>
                      <a:cubicBezTo>
                        <a:pt x="4568" y="3907"/>
                        <a:pt x="4442" y="3812"/>
                        <a:pt x="4348" y="3749"/>
                      </a:cubicBezTo>
                      <a:cubicBezTo>
                        <a:pt x="4568" y="3529"/>
                        <a:pt x="4726" y="3182"/>
                        <a:pt x="4726" y="2804"/>
                      </a:cubicBezTo>
                      <a:cubicBezTo>
                        <a:pt x="4726" y="2079"/>
                        <a:pt x="4096" y="1449"/>
                        <a:pt x="3340" y="1449"/>
                      </a:cubicBezTo>
                      <a:cubicBezTo>
                        <a:pt x="2615" y="1449"/>
                        <a:pt x="1985" y="2079"/>
                        <a:pt x="1985" y="2804"/>
                      </a:cubicBezTo>
                      <a:cubicBezTo>
                        <a:pt x="1985" y="3182"/>
                        <a:pt x="2142" y="3529"/>
                        <a:pt x="2363" y="3749"/>
                      </a:cubicBezTo>
                      <a:lnTo>
                        <a:pt x="2016" y="4001"/>
                      </a:lnTo>
                      <a:cubicBezTo>
                        <a:pt x="1827" y="4190"/>
                        <a:pt x="1607" y="4442"/>
                        <a:pt x="1512" y="4663"/>
                      </a:cubicBezTo>
                      <a:cubicBezTo>
                        <a:pt x="1040" y="4064"/>
                        <a:pt x="882" y="3434"/>
                        <a:pt x="945" y="2773"/>
                      </a:cubicBezTo>
                      <a:cubicBezTo>
                        <a:pt x="1103" y="1670"/>
                        <a:pt x="2111" y="693"/>
                        <a:pt x="3371" y="693"/>
                      </a:cubicBezTo>
                      <a:close/>
                      <a:moveTo>
                        <a:pt x="3371" y="4159"/>
                      </a:moveTo>
                      <a:cubicBezTo>
                        <a:pt x="4001" y="4159"/>
                        <a:pt x="4505" y="4600"/>
                        <a:pt x="4694" y="5135"/>
                      </a:cubicBezTo>
                      <a:cubicBezTo>
                        <a:pt x="4316" y="5387"/>
                        <a:pt x="3875" y="5545"/>
                        <a:pt x="3371" y="5545"/>
                      </a:cubicBezTo>
                      <a:cubicBezTo>
                        <a:pt x="2898" y="5545"/>
                        <a:pt x="2426" y="5387"/>
                        <a:pt x="2016" y="5135"/>
                      </a:cubicBezTo>
                      <a:cubicBezTo>
                        <a:pt x="2174" y="4537"/>
                        <a:pt x="2741" y="4159"/>
                        <a:pt x="3371" y="4159"/>
                      </a:cubicBezTo>
                      <a:close/>
                      <a:moveTo>
                        <a:pt x="3308" y="0"/>
                      </a:moveTo>
                      <a:cubicBezTo>
                        <a:pt x="1701" y="0"/>
                        <a:pt x="441" y="1229"/>
                        <a:pt x="252" y="2710"/>
                      </a:cubicBezTo>
                      <a:cubicBezTo>
                        <a:pt x="0" y="4600"/>
                        <a:pt x="1512" y="6238"/>
                        <a:pt x="3371" y="6238"/>
                      </a:cubicBezTo>
                      <a:cubicBezTo>
                        <a:pt x="5104" y="6238"/>
                        <a:pt x="6459" y="4820"/>
                        <a:pt x="6459" y="3119"/>
                      </a:cubicBezTo>
                      <a:cubicBezTo>
                        <a:pt x="6459" y="1386"/>
                        <a:pt x="5041" y="0"/>
                        <a:pt x="33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52" name="Google Shape;9179;p73">
                  <a:extLst>
                    <a:ext uri="{FF2B5EF4-FFF2-40B4-BE49-F238E27FC236}">
                      <a16:creationId xmlns:a16="http://schemas.microsoft.com/office/drawing/2014/main" id="{D075308F-A7E6-B479-0CE4-B6D91F7AEED7}"/>
                    </a:ext>
                  </a:extLst>
                </p:cNvPr>
                <p:cNvSpPr/>
                <p:nvPr/>
              </p:nvSpPr>
              <p:spPr>
                <a:xfrm>
                  <a:off x="1049375" y="2680675"/>
                  <a:ext cx="297725" cy="29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9" h="11909" extrusionOk="0">
                      <a:moveTo>
                        <a:pt x="6270" y="1512"/>
                      </a:moveTo>
                      <a:cubicBezTo>
                        <a:pt x="8475" y="1670"/>
                        <a:pt x="10239" y="3434"/>
                        <a:pt x="10397" y="5640"/>
                      </a:cubicBezTo>
                      <a:lnTo>
                        <a:pt x="10082" y="5640"/>
                      </a:lnTo>
                      <a:cubicBezTo>
                        <a:pt x="9893" y="5640"/>
                        <a:pt x="9735" y="5797"/>
                        <a:pt x="9735" y="5986"/>
                      </a:cubicBezTo>
                      <a:cubicBezTo>
                        <a:pt x="9735" y="6207"/>
                        <a:pt x="9893" y="6364"/>
                        <a:pt x="10082" y="6364"/>
                      </a:cubicBezTo>
                      <a:lnTo>
                        <a:pt x="10397" y="6364"/>
                      </a:lnTo>
                      <a:cubicBezTo>
                        <a:pt x="10239" y="8569"/>
                        <a:pt x="8475" y="10334"/>
                        <a:pt x="6270" y="10491"/>
                      </a:cubicBezTo>
                      <a:lnTo>
                        <a:pt x="6270" y="10176"/>
                      </a:lnTo>
                      <a:cubicBezTo>
                        <a:pt x="6270" y="9987"/>
                        <a:pt x="6112" y="9830"/>
                        <a:pt x="5923" y="9830"/>
                      </a:cubicBezTo>
                      <a:cubicBezTo>
                        <a:pt x="5703" y="9830"/>
                        <a:pt x="5545" y="9987"/>
                        <a:pt x="5545" y="10176"/>
                      </a:cubicBezTo>
                      <a:lnTo>
                        <a:pt x="5545" y="10491"/>
                      </a:lnTo>
                      <a:cubicBezTo>
                        <a:pt x="3340" y="10334"/>
                        <a:pt x="1575" y="8569"/>
                        <a:pt x="1418" y="6364"/>
                      </a:cubicBezTo>
                      <a:lnTo>
                        <a:pt x="1733" y="6364"/>
                      </a:lnTo>
                      <a:cubicBezTo>
                        <a:pt x="1922" y="6364"/>
                        <a:pt x="2079" y="6207"/>
                        <a:pt x="2079" y="5986"/>
                      </a:cubicBezTo>
                      <a:cubicBezTo>
                        <a:pt x="2142" y="5797"/>
                        <a:pt x="1985" y="5640"/>
                        <a:pt x="1764" y="5640"/>
                      </a:cubicBezTo>
                      <a:lnTo>
                        <a:pt x="1418" y="5640"/>
                      </a:lnTo>
                      <a:cubicBezTo>
                        <a:pt x="1575" y="3434"/>
                        <a:pt x="3340" y="1670"/>
                        <a:pt x="5545" y="1512"/>
                      </a:cubicBezTo>
                      <a:lnTo>
                        <a:pt x="5545" y="1827"/>
                      </a:lnTo>
                      <a:cubicBezTo>
                        <a:pt x="5545" y="2016"/>
                        <a:pt x="5703" y="2174"/>
                        <a:pt x="5923" y="2174"/>
                      </a:cubicBezTo>
                      <a:cubicBezTo>
                        <a:pt x="6112" y="2174"/>
                        <a:pt x="6270" y="2016"/>
                        <a:pt x="6270" y="1827"/>
                      </a:cubicBezTo>
                      <a:lnTo>
                        <a:pt x="6270" y="1512"/>
                      </a:lnTo>
                      <a:close/>
                      <a:moveTo>
                        <a:pt x="5955" y="0"/>
                      </a:moveTo>
                      <a:cubicBezTo>
                        <a:pt x="5766" y="0"/>
                        <a:pt x="5608" y="158"/>
                        <a:pt x="5608" y="347"/>
                      </a:cubicBezTo>
                      <a:lnTo>
                        <a:pt x="5608" y="756"/>
                      </a:lnTo>
                      <a:cubicBezTo>
                        <a:pt x="2993" y="914"/>
                        <a:pt x="914" y="2993"/>
                        <a:pt x="756" y="5608"/>
                      </a:cubicBezTo>
                      <a:lnTo>
                        <a:pt x="347" y="5608"/>
                      </a:lnTo>
                      <a:cubicBezTo>
                        <a:pt x="158" y="5608"/>
                        <a:pt x="0" y="5766"/>
                        <a:pt x="0" y="5955"/>
                      </a:cubicBezTo>
                      <a:cubicBezTo>
                        <a:pt x="0" y="6144"/>
                        <a:pt x="158" y="6301"/>
                        <a:pt x="347" y="6301"/>
                      </a:cubicBezTo>
                      <a:lnTo>
                        <a:pt x="756" y="6301"/>
                      </a:lnTo>
                      <a:cubicBezTo>
                        <a:pt x="914" y="8916"/>
                        <a:pt x="2993" y="10995"/>
                        <a:pt x="5608" y="11153"/>
                      </a:cubicBezTo>
                      <a:lnTo>
                        <a:pt x="5608" y="11562"/>
                      </a:lnTo>
                      <a:cubicBezTo>
                        <a:pt x="5608" y="11751"/>
                        <a:pt x="5766" y="11909"/>
                        <a:pt x="5955" y="11909"/>
                      </a:cubicBezTo>
                      <a:cubicBezTo>
                        <a:pt x="6144" y="11909"/>
                        <a:pt x="6301" y="11751"/>
                        <a:pt x="6301" y="11562"/>
                      </a:cubicBezTo>
                      <a:lnTo>
                        <a:pt x="6301" y="11153"/>
                      </a:lnTo>
                      <a:cubicBezTo>
                        <a:pt x="8916" y="10995"/>
                        <a:pt x="10995" y="8916"/>
                        <a:pt x="11153" y="6301"/>
                      </a:cubicBezTo>
                      <a:lnTo>
                        <a:pt x="11531" y="6301"/>
                      </a:lnTo>
                      <a:cubicBezTo>
                        <a:pt x="11751" y="6301"/>
                        <a:pt x="11909" y="6144"/>
                        <a:pt x="11909" y="5955"/>
                      </a:cubicBezTo>
                      <a:cubicBezTo>
                        <a:pt x="11909" y="5766"/>
                        <a:pt x="11751" y="5608"/>
                        <a:pt x="11531" y="5608"/>
                      </a:cubicBezTo>
                      <a:lnTo>
                        <a:pt x="11153" y="5608"/>
                      </a:lnTo>
                      <a:cubicBezTo>
                        <a:pt x="10995" y="2993"/>
                        <a:pt x="8916" y="914"/>
                        <a:pt x="6301" y="756"/>
                      </a:cubicBezTo>
                      <a:lnTo>
                        <a:pt x="6301" y="347"/>
                      </a:lnTo>
                      <a:cubicBezTo>
                        <a:pt x="6301" y="158"/>
                        <a:pt x="6144" y="0"/>
                        <a:pt x="595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19" name="Google Shape;9180;p73">
                <a:extLst>
                  <a:ext uri="{FF2B5EF4-FFF2-40B4-BE49-F238E27FC236}">
                    <a16:creationId xmlns:a16="http://schemas.microsoft.com/office/drawing/2014/main" id="{8515BACD-44D2-3DC4-1E16-42B33DABE382}"/>
                  </a:ext>
                </a:extLst>
              </p:cNvPr>
              <p:cNvGrpSpPr/>
              <p:nvPr/>
            </p:nvGrpSpPr>
            <p:grpSpPr>
              <a:xfrm>
                <a:off x="4571962" y="1688532"/>
                <a:ext cx="499261" cy="499303"/>
                <a:chOff x="2872725" y="1954475"/>
                <a:chExt cx="295375" cy="295400"/>
              </a:xfrm>
              <a:grpFill/>
            </p:grpSpPr>
            <p:sp>
              <p:nvSpPr>
                <p:cNvPr id="448" name="Google Shape;9181;p73">
                  <a:extLst>
                    <a:ext uri="{FF2B5EF4-FFF2-40B4-BE49-F238E27FC236}">
                      <a16:creationId xmlns:a16="http://schemas.microsoft.com/office/drawing/2014/main" id="{A2D8F82A-641D-B385-2E92-D5EFCCBDFCD5}"/>
                    </a:ext>
                  </a:extLst>
                </p:cNvPr>
                <p:cNvSpPr/>
                <p:nvPr/>
              </p:nvSpPr>
              <p:spPr>
                <a:xfrm>
                  <a:off x="2959350" y="1954475"/>
                  <a:ext cx="122100" cy="13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5578" extrusionOk="0">
                      <a:moveTo>
                        <a:pt x="2395" y="694"/>
                      </a:moveTo>
                      <a:cubicBezTo>
                        <a:pt x="2805" y="694"/>
                        <a:pt x="3120" y="1009"/>
                        <a:pt x="3120" y="1418"/>
                      </a:cubicBezTo>
                      <a:cubicBezTo>
                        <a:pt x="3120" y="1797"/>
                        <a:pt x="2805" y="2112"/>
                        <a:pt x="2395" y="2112"/>
                      </a:cubicBezTo>
                      <a:cubicBezTo>
                        <a:pt x="2017" y="2112"/>
                        <a:pt x="1702" y="1797"/>
                        <a:pt x="1702" y="1418"/>
                      </a:cubicBezTo>
                      <a:cubicBezTo>
                        <a:pt x="1733" y="1009"/>
                        <a:pt x="2048" y="694"/>
                        <a:pt x="2395" y="694"/>
                      </a:cubicBezTo>
                      <a:close/>
                      <a:moveTo>
                        <a:pt x="2395" y="2742"/>
                      </a:moveTo>
                      <a:cubicBezTo>
                        <a:pt x="3340" y="2742"/>
                        <a:pt x="4128" y="3529"/>
                        <a:pt x="4128" y="4537"/>
                      </a:cubicBezTo>
                      <a:lnTo>
                        <a:pt x="4128" y="4884"/>
                      </a:lnTo>
                      <a:lnTo>
                        <a:pt x="662" y="4884"/>
                      </a:lnTo>
                      <a:lnTo>
                        <a:pt x="662" y="4537"/>
                      </a:lnTo>
                      <a:cubicBezTo>
                        <a:pt x="662" y="3529"/>
                        <a:pt x="1450" y="2742"/>
                        <a:pt x="2395" y="2742"/>
                      </a:cubicBezTo>
                      <a:close/>
                      <a:moveTo>
                        <a:pt x="2490" y="1"/>
                      </a:moveTo>
                      <a:cubicBezTo>
                        <a:pt x="1733" y="1"/>
                        <a:pt x="1103" y="631"/>
                        <a:pt x="1103" y="1387"/>
                      </a:cubicBezTo>
                      <a:cubicBezTo>
                        <a:pt x="1103" y="1734"/>
                        <a:pt x="1229" y="2049"/>
                        <a:pt x="1450" y="2332"/>
                      </a:cubicBezTo>
                      <a:cubicBezTo>
                        <a:pt x="568" y="2710"/>
                        <a:pt x="1" y="3529"/>
                        <a:pt x="1" y="4537"/>
                      </a:cubicBezTo>
                      <a:lnTo>
                        <a:pt x="1" y="5231"/>
                      </a:lnTo>
                      <a:cubicBezTo>
                        <a:pt x="1" y="5420"/>
                        <a:pt x="158" y="5577"/>
                        <a:pt x="347" y="5577"/>
                      </a:cubicBezTo>
                      <a:lnTo>
                        <a:pt x="4537" y="5577"/>
                      </a:lnTo>
                      <a:cubicBezTo>
                        <a:pt x="4726" y="5577"/>
                        <a:pt x="4884" y="5420"/>
                        <a:pt x="4884" y="5231"/>
                      </a:cubicBezTo>
                      <a:lnTo>
                        <a:pt x="4884" y="4537"/>
                      </a:lnTo>
                      <a:cubicBezTo>
                        <a:pt x="4884" y="3529"/>
                        <a:pt x="4317" y="2710"/>
                        <a:pt x="3498" y="2332"/>
                      </a:cubicBezTo>
                      <a:cubicBezTo>
                        <a:pt x="3750" y="2080"/>
                        <a:pt x="3844" y="1765"/>
                        <a:pt x="3844" y="1387"/>
                      </a:cubicBezTo>
                      <a:cubicBezTo>
                        <a:pt x="3844" y="631"/>
                        <a:pt x="3214" y="1"/>
                        <a:pt x="249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49" name="Google Shape;9182;p73">
                  <a:extLst>
                    <a:ext uri="{FF2B5EF4-FFF2-40B4-BE49-F238E27FC236}">
                      <a16:creationId xmlns:a16="http://schemas.microsoft.com/office/drawing/2014/main" id="{B15488FD-8D9C-7169-6208-BA93B86BDF95}"/>
                    </a:ext>
                  </a:extLst>
                </p:cNvPr>
                <p:cNvSpPr/>
                <p:nvPr/>
              </p:nvSpPr>
              <p:spPr>
                <a:xfrm>
                  <a:off x="2906575" y="2146650"/>
                  <a:ext cx="191425" cy="6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7" h="2774" extrusionOk="0">
                      <a:moveTo>
                        <a:pt x="1419" y="694"/>
                      </a:moveTo>
                      <a:lnTo>
                        <a:pt x="1419" y="2080"/>
                      </a:lnTo>
                      <a:lnTo>
                        <a:pt x="694" y="2080"/>
                      </a:lnTo>
                      <a:lnTo>
                        <a:pt x="694" y="694"/>
                      </a:lnTo>
                      <a:close/>
                      <a:moveTo>
                        <a:pt x="2773" y="694"/>
                      </a:moveTo>
                      <a:lnTo>
                        <a:pt x="2773" y="2080"/>
                      </a:lnTo>
                      <a:lnTo>
                        <a:pt x="2080" y="2080"/>
                      </a:lnTo>
                      <a:lnTo>
                        <a:pt x="2080" y="694"/>
                      </a:lnTo>
                      <a:close/>
                      <a:moveTo>
                        <a:pt x="4159" y="694"/>
                      </a:moveTo>
                      <a:lnTo>
                        <a:pt x="4159" y="2080"/>
                      </a:lnTo>
                      <a:lnTo>
                        <a:pt x="3466" y="2080"/>
                      </a:lnTo>
                      <a:lnTo>
                        <a:pt x="3466" y="694"/>
                      </a:lnTo>
                      <a:close/>
                      <a:moveTo>
                        <a:pt x="6995" y="694"/>
                      </a:moveTo>
                      <a:lnTo>
                        <a:pt x="6995" y="2080"/>
                      </a:lnTo>
                      <a:lnTo>
                        <a:pt x="4884" y="2080"/>
                      </a:lnTo>
                      <a:lnTo>
                        <a:pt x="4884" y="694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lnTo>
                        <a:pt x="1" y="2427"/>
                      </a:lnTo>
                      <a:cubicBezTo>
                        <a:pt x="1" y="2616"/>
                        <a:pt x="158" y="2773"/>
                        <a:pt x="347" y="2773"/>
                      </a:cubicBezTo>
                      <a:lnTo>
                        <a:pt x="7310" y="2773"/>
                      </a:lnTo>
                      <a:cubicBezTo>
                        <a:pt x="7499" y="2773"/>
                        <a:pt x="7657" y="2616"/>
                        <a:pt x="7657" y="2427"/>
                      </a:cubicBezTo>
                      <a:lnTo>
                        <a:pt x="7657" y="347"/>
                      </a:lnTo>
                      <a:cubicBezTo>
                        <a:pt x="7657" y="127"/>
                        <a:pt x="7499" y="1"/>
                        <a:pt x="731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50" name="Google Shape;9183;p73">
                  <a:extLst>
                    <a:ext uri="{FF2B5EF4-FFF2-40B4-BE49-F238E27FC236}">
                      <a16:creationId xmlns:a16="http://schemas.microsoft.com/office/drawing/2014/main" id="{735F3DA8-AE40-2B21-817B-A8A0C79E888E}"/>
                    </a:ext>
                  </a:extLst>
                </p:cNvPr>
                <p:cNvSpPr/>
                <p:nvPr/>
              </p:nvSpPr>
              <p:spPr>
                <a:xfrm>
                  <a:off x="2872725" y="2112000"/>
                  <a:ext cx="295375" cy="13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15" h="5515" extrusionOk="0">
                      <a:moveTo>
                        <a:pt x="11121" y="2080"/>
                      </a:moveTo>
                      <a:lnTo>
                        <a:pt x="11121" y="3466"/>
                      </a:lnTo>
                      <a:lnTo>
                        <a:pt x="10397" y="3466"/>
                      </a:lnTo>
                      <a:lnTo>
                        <a:pt x="10397" y="2080"/>
                      </a:lnTo>
                      <a:close/>
                      <a:moveTo>
                        <a:pt x="9389" y="662"/>
                      </a:moveTo>
                      <a:cubicBezTo>
                        <a:pt x="9578" y="662"/>
                        <a:pt x="9735" y="820"/>
                        <a:pt x="9735" y="1009"/>
                      </a:cubicBezTo>
                      <a:lnTo>
                        <a:pt x="9735" y="4474"/>
                      </a:lnTo>
                      <a:cubicBezTo>
                        <a:pt x="9735" y="4663"/>
                        <a:pt x="9578" y="4852"/>
                        <a:pt x="9389" y="4852"/>
                      </a:cubicBezTo>
                      <a:lnTo>
                        <a:pt x="1040" y="4852"/>
                      </a:lnTo>
                      <a:cubicBezTo>
                        <a:pt x="819" y="4852"/>
                        <a:pt x="662" y="4663"/>
                        <a:pt x="662" y="4474"/>
                      </a:cubicBezTo>
                      <a:lnTo>
                        <a:pt x="662" y="1009"/>
                      </a:lnTo>
                      <a:cubicBezTo>
                        <a:pt x="662" y="820"/>
                        <a:pt x="819" y="662"/>
                        <a:pt x="1040" y="662"/>
                      </a:cubicBezTo>
                      <a:close/>
                      <a:moveTo>
                        <a:pt x="1040" y="1"/>
                      </a:moveTo>
                      <a:cubicBezTo>
                        <a:pt x="441" y="1"/>
                        <a:pt x="0" y="473"/>
                        <a:pt x="0" y="1009"/>
                      </a:cubicBezTo>
                      <a:lnTo>
                        <a:pt x="0" y="4474"/>
                      </a:lnTo>
                      <a:cubicBezTo>
                        <a:pt x="0" y="5073"/>
                        <a:pt x="473" y="5514"/>
                        <a:pt x="1040" y="5514"/>
                      </a:cubicBezTo>
                      <a:lnTo>
                        <a:pt x="9357" y="5514"/>
                      </a:lnTo>
                      <a:cubicBezTo>
                        <a:pt x="9956" y="5514"/>
                        <a:pt x="10397" y="5041"/>
                        <a:pt x="10397" y="4474"/>
                      </a:cubicBezTo>
                      <a:lnTo>
                        <a:pt x="10397" y="4128"/>
                      </a:lnTo>
                      <a:lnTo>
                        <a:pt x="11436" y="4128"/>
                      </a:lnTo>
                      <a:cubicBezTo>
                        <a:pt x="11625" y="4128"/>
                        <a:pt x="11783" y="3970"/>
                        <a:pt x="11783" y="3781"/>
                      </a:cubicBezTo>
                      <a:lnTo>
                        <a:pt x="11783" y="1702"/>
                      </a:lnTo>
                      <a:cubicBezTo>
                        <a:pt x="11814" y="1513"/>
                        <a:pt x="11657" y="1387"/>
                        <a:pt x="11468" y="1387"/>
                      </a:cubicBezTo>
                      <a:lnTo>
                        <a:pt x="10397" y="1387"/>
                      </a:lnTo>
                      <a:lnTo>
                        <a:pt x="10397" y="1009"/>
                      </a:lnTo>
                      <a:cubicBezTo>
                        <a:pt x="10397" y="442"/>
                        <a:pt x="9924" y="1"/>
                        <a:pt x="935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20" name="Google Shape;9184;p73">
                <a:extLst>
                  <a:ext uri="{FF2B5EF4-FFF2-40B4-BE49-F238E27FC236}">
                    <a16:creationId xmlns:a16="http://schemas.microsoft.com/office/drawing/2014/main" id="{5D964FB5-C549-0B63-057D-24397D86C74E}"/>
                  </a:ext>
                </a:extLst>
              </p:cNvPr>
              <p:cNvGrpSpPr/>
              <p:nvPr/>
            </p:nvGrpSpPr>
            <p:grpSpPr>
              <a:xfrm>
                <a:off x="4602577" y="2280292"/>
                <a:ext cx="438032" cy="501965"/>
                <a:chOff x="2890050" y="2318350"/>
                <a:chExt cx="259150" cy="296975"/>
              </a:xfrm>
              <a:grpFill/>
            </p:grpSpPr>
            <p:sp>
              <p:nvSpPr>
                <p:cNvPr id="446" name="Google Shape;9185;p73">
                  <a:extLst>
                    <a:ext uri="{FF2B5EF4-FFF2-40B4-BE49-F238E27FC236}">
                      <a16:creationId xmlns:a16="http://schemas.microsoft.com/office/drawing/2014/main" id="{7EB56475-BB10-66EB-DFB4-B6B94CAED9EC}"/>
                    </a:ext>
                  </a:extLst>
                </p:cNvPr>
                <p:cNvSpPr/>
                <p:nvPr/>
              </p:nvSpPr>
              <p:spPr>
                <a:xfrm>
                  <a:off x="2936525" y="2353025"/>
                  <a:ext cx="160700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8" h="6239" extrusionOk="0">
                      <a:moveTo>
                        <a:pt x="3371" y="2048"/>
                      </a:moveTo>
                      <a:cubicBezTo>
                        <a:pt x="3749" y="2048"/>
                        <a:pt x="4064" y="2363"/>
                        <a:pt x="4064" y="2773"/>
                      </a:cubicBezTo>
                      <a:cubicBezTo>
                        <a:pt x="4064" y="3151"/>
                        <a:pt x="3749" y="3466"/>
                        <a:pt x="3371" y="3466"/>
                      </a:cubicBezTo>
                      <a:cubicBezTo>
                        <a:pt x="2961" y="3466"/>
                        <a:pt x="2646" y="3151"/>
                        <a:pt x="2646" y="2773"/>
                      </a:cubicBezTo>
                      <a:cubicBezTo>
                        <a:pt x="2646" y="2363"/>
                        <a:pt x="2961" y="2048"/>
                        <a:pt x="3371" y="2048"/>
                      </a:cubicBezTo>
                      <a:close/>
                      <a:moveTo>
                        <a:pt x="3308" y="662"/>
                      </a:moveTo>
                      <a:cubicBezTo>
                        <a:pt x="4663" y="662"/>
                        <a:pt x="5734" y="1764"/>
                        <a:pt x="5734" y="3119"/>
                      </a:cubicBezTo>
                      <a:cubicBezTo>
                        <a:pt x="5734" y="3655"/>
                        <a:pt x="5513" y="4159"/>
                        <a:pt x="5167" y="4663"/>
                      </a:cubicBezTo>
                      <a:cubicBezTo>
                        <a:pt x="4978" y="4253"/>
                        <a:pt x="4694" y="3938"/>
                        <a:pt x="4316" y="3686"/>
                      </a:cubicBezTo>
                      <a:cubicBezTo>
                        <a:pt x="4537" y="3466"/>
                        <a:pt x="4694" y="3119"/>
                        <a:pt x="4694" y="2741"/>
                      </a:cubicBezTo>
                      <a:cubicBezTo>
                        <a:pt x="4694" y="2016"/>
                        <a:pt x="4064" y="1386"/>
                        <a:pt x="3308" y="1386"/>
                      </a:cubicBezTo>
                      <a:cubicBezTo>
                        <a:pt x="2583" y="1386"/>
                        <a:pt x="1953" y="2016"/>
                        <a:pt x="1953" y="2741"/>
                      </a:cubicBezTo>
                      <a:cubicBezTo>
                        <a:pt x="1953" y="3119"/>
                        <a:pt x="2111" y="3466"/>
                        <a:pt x="2331" y="3686"/>
                      </a:cubicBezTo>
                      <a:cubicBezTo>
                        <a:pt x="1953" y="3907"/>
                        <a:pt x="1670" y="4253"/>
                        <a:pt x="1481" y="4663"/>
                      </a:cubicBezTo>
                      <a:cubicBezTo>
                        <a:pt x="1008" y="4096"/>
                        <a:pt x="851" y="3434"/>
                        <a:pt x="914" y="2773"/>
                      </a:cubicBezTo>
                      <a:cubicBezTo>
                        <a:pt x="1071" y="1670"/>
                        <a:pt x="2048" y="662"/>
                        <a:pt x="3308" y="662"/>
                      </a:cubicBezTo>
                      <a:close/>
                      <a:moveTo>
                        <a:pt x="3308" y="4190"/>
                      </a:moveTo>
                      <a:cubicBezTo>
                        <a:pt x="3938" y="4190"/>
                        <a:pt x="4442" y="4600"/>
                        <a:pt x="4663" y="5167"/>
                      </a:cubicBezTo>
                      <a:cubicBezTo>
                        <a:pt x="4253" y="5387"/>
                        <a:pt x="3844" y="5545"/>
                        <a:pt x="3308" y="5545"/>
                      </a:cubicBezTo>
                      <a:cubicBezTo>
                        <a:pt x="2835" y="5545"/>
                        <a:pt x="2363" y="5387"/>
                        <a:pt x="1985" y="5167"/>
                      </a:cubicBezTo>
                      <a:cubicBezTo>
                        <a:pt x="2142" y="4568"/>
                        <a:pt x="2678" y="4190"/>
                        <a:pt x="3308" y="4190"/>
                      </a:cubicBezTo>
                      <a:close/>
                      <a:moveTo>
                        <a:pt x="3308" y="0"/>
                      </a:moveTo>
                      <a:cubicBezTo>
                        <a:pt x="1701" y="0"/>
                        <a:pt x="410" y="1229"/>
                        <a:pt x="252" y="2678"/>
                      </a:cubicBezTo>
                      <a:cubicBezTo>
                        <a:pt x="0" y="4600"/>
                        <a:pt x="1481" y="6238"/>
                        <a:pt x="3308" y="6238"/>
                      </a:cubicBezTo>
                      <a:cubicBezTo>
                        <a:pt x="5041" y="6238"/>
                        <a:pt x="6427" y="4820"/>
                        <a:pt x="6427" y="3119"/>
                      </a:cubicBezTo>
                      <a:cubicBezTo>
                        <a:pt x="6427" y="1386"/>
                        <a:pt x="5009" y="0"/>
                        <a:pt x="33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47" name="Google Shape;9186;p73">
                  <a:extLst>
                    <a:ext uri="{FF2B5EF4-FFF2-40B4-BE49-F238E27FC236}">
                      <a16:creationId xmlns:a16="http://schemas.microsoft.com/office/drawing/2014/main" id="{4F83E3B0-1224-9F4C-B486-8F1A4522DE20}"/>
                    </a:ext>
                  </a:extLst>
                </p:cNvPr>
                <p:cNvSpPr/>
                <p:nvPr/>
              </p:nvSpPr>
              <p:spPr>
                <a:xfrm>
                  <a:off x="2890050" y="2318350"/>
                  <a:ext cx="259150" cy="29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6" h="11879" extrusionOk="0">
                      <a:moveTo>
                        <a:pt x="5167" y="694"/>
                      </a:moveTo>
                      <a:cubicBezTo>
                        <a:pt x="7309" y="694"/>
                        <a:pt x="9011" y="2427"/>
                        <a:pt x="9011" y="4506"/>
                      </a:cubicBezTo>
                      <a:cubicBezTo>
                        <a:pt x="9011" y="5640"/>
                        <a:pt x="8475" y="6711"/>
                        <a:pt x="7656" y="7405"/>
                      </a:cubicBezTo>
                      <a:lnTo>
                        <a:pt x="5167" y="9547"/>
                      </a:lnTo>
                      <a:lnTo>
                        <a:pt x="2710" y="7405"/>
                      </a:lnTo>
                      <a:cubicBezTo>
                        <a:pt x="1796" y="6585"/>
                        <a:pt x="1229" y="5420"/>
                        <a:pt x="1386" y="4034"/>
                      </a:cubicBezTo>
                      <a:cubicBezTo>
                        <a:pt x="1575" y="2206"/>
                        <a:pt x="3151" y="694"/>
                        <a:pt x="5167" y="694"/>
                      </a:cubicBezTo>
                      <a:close/>
                      <a:moveTo>
                        <a:pt x="8475" y="8980"/>
                      </a:moveTo>
                      <a:lnTo>
                        <a:pt x="9546" y="11122"/>
                      </a:lnTo>
                      <a:lnTo>
                        <a:pt x="977" y="11122"/>
                      </a:lnTo>
                      <a:lnTo>
                        <a:pt x="2017" y="8980"/>
                      </a:lnTo>
                      <a:lnTo>
                        <a:pt x="3529" y="8980"/>
                      </a:lnTo>
                      <a:lnTo>
                        <a:pt x="4978" y="10240"/>
                      </a:lnTo>
                      <a:cubicBezTo>
                        <a:pt x="5073" y="10272"/>
                        <a:pt x="5136" y="10335"/>
                        <a:pt x="5230" y="10335"/>
                      </a:cubicBezTo>
                      <a:cubicBezTo>
                        <a:pt x="5293" y="10335"/>
                        <a:pt x="5388" y="10272"/>
                        <a:pt x="5451" y="10240"/>
                      </a:cubicBezTo>
                      <a:lnTo>
                        <a:pt x="6900" y="8980"/>
                      </a:lnTo>
                      <a:close/>
                      <a:moveTo>
                        <a:pt x="5107" y="1"/>
                      </a:moveTo>
                      <a:cubicBezTo>
                        <a:pt x="2772" y="1"/>
                        <a:pt x="912" y="1815"/>
                        <a:pt x="662" y="3939"/>
                      </a:cubicBezTo>
                      <a:cubicBezTo>
                        <a:pt x="441" y="5483"/>
                        <a:pt x="1040" y="6932"/>
                        <a:pt x="2174" y="7940"/>
                      </a:cubicBezTo>
                      <a:lnTo>
                        <a:pt x="2615" y="8318"/>
                      </a:lnTo>
                      <a:lnTo>
                        <a:pt x="1638" y="8318"/>
                      </a:lnTo>
                      <a:cubicBezTo>
                        <a:pt x="1575" y="8318"/>
                        <a:pt x="1481" y="8413"/>
                        <a:pt x="1449" y="8507"/>
                      </a:cubicBezTo>
                      <a:lnTo>
                        <a:pt x="63" y="11343"/>
                      </a:lnTo>
                      <a:cubicBezTo>
                        <a:pt x="0" y="11469"/>
                        <a:pt x="0" y="11595"/>
                        <a:pt x="63" y="11721"/>
                      </a:cubicBezTo>
                      <a:cubicBezTo>
                        <a:pt x="126" y="11815"/>
                        <a:pt x="221" y="11878"/>
                        <a:pt x="347" y="11878"/>
                      </a:cubicBezTo>
                      <a:lnTo>
                        <a:pt x="10019" y="11878"/>
                      </a:lnTo>
                      <a:cubicBezTo>
                        <a:pt x="10145" y="11878"/>
                        <a:pt x="10271" y="11784"/>
                        <a:pt x="10302" y="11721"/>
                      </a:cubicBezTo>
                      <a:cubicBezTo>
                        <a:pt x="10365" y="11595"/>
                        <a:pt x="10365" y="11469"/>
                        <a:pt x="10302" y="11343"/>
                      </a:cubicBezTo>
                      <a:lnTo>
                        <a:pt x="8916" y="8507"/>
                      </a:lnTo>
                      <a:cubicBezTo>
                        <a:pt x="8885" y="8413"/>
                        <a:pt x="8727" y="8318"/>
                        <a:pt x="8601" y="8318"/>
                      </a:cubicBezTo>
                      <a:lnTo>
                        <a:pt x="7624" y="8318"/>
                      </a:lnTo>
                      <a:lnTo>
                        <a:pt x="8065" y="7940"/>
                      </a:lnTo>
                      <a:cubicBezTo>
                        <a:pt x="9042" y="7090"/>
                        <a:pt x="9641" y="5829"/>
                        <a:pt x="9641" y="4506"/>
                      </a:cubicBezTo>
                      <a:cubicBezTo>
                        <a:pt x="9641" y="2049"/>
                        <a:pt x="7656" y="1"/>
                        <a:pt x="5167" y="1"/>
                      </a:cubicBezTo>
                      <a:cubicBezTo>
                        <a:pt x="5147" y="1"/>
                        <a:pt x="5127" y="1"/>
                        <a:pt x="510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21" name="Google Shape;9187;p73">
                <a:extLst>
                  <a:ext uri="{FF2B5EF4-FFF2-40B4-BE49-F238E27FC236}">
                    <a16:creationId xmlns:a16="http://schemas.microsoft.com/office/drawing/2014/main" id="{C2AA7E7E-B9CC-A8CE-AFE1-F260572AB732}"/>
                  </a:ext>
                </a:extLst>
              </p:cNvPr>
              <p:cNvSpPr/>
              <p:nvPr/>
            </p:nvSpPr>
            <p:spPr>
              <a:xfrm>
                <a:off x="4659775" y="2923979"/>
                <a:ext cx="323559" cy="501923"/>
              </a:xfrm>
              <a:custGeom>
                <a:avLst/>
                <a:gdLst/>
                <a:ahLst/>
                <a:cxnLst/>
                <a:rect l="l" t="t" r="r" b="b"/>
                <a:pathLst>
                  <a:path w="7657" h="11878" extrusionOk="0">
                    <a:moveTo>
                      <a:pt x="3813" y="1387"/>
                    </a:moveTo>
                    <a:cubicBezTo>
                      <a:pt x="4254" y="1387"/>
                      <a:pt x="4664" y="1670"/>
                      <a:pt x="4821" y="2112"/>
                    </a:cubicBezTo>
                    <a:lnTo>
                      <a:pt x="2836" y="2112"/>
                    </a:lnTo>
                    <a:cubicBezTo>
                      <a:pt x="2994" y="1702"/>
                      <a:pt x="3372" y="1387"/>
                      <a:pt x="3813" y="1387"/>
                    </a:cubicBezTo>
                    <a:close/>
                    <a:moveTo>
                      <a:pt x="4947" y="2805"/>
                    </a:moveTo>
                    <a:cubicBezTo>
                      <a:pt x="5199" y="2805"/>
                      <a:pt x="5357" y="3057"/>
                      <a:pt x="5294" y="3277"/>
                    </a:cubicBezTo>
                    <a:lnTo>
                      <a:pt x="4947" y="4222"/>
                    </a:lnTo>
                    <a:lnTo>
                      <a:pt x="2679" y="4222"/>
                    </a:lnTo>
                    <a:lnTo>
                      <a:pt x="2364" y="3277"/>
                    </a:lnTo>
                    <a:cubicBezTo>
                      <a:pt x="2332" y="3025"/>
                      <a:pt x="2490" y="2805"/>
                      <a:pt x="2710" y="2805"/>
                    </a:cubicBezTo>
                    <a:close/>
                    <a:moveTo>
                      <a:pt x="4916" y="4852"/>
                    </a:moveTo>
                    <a:lnTo>
                      <a:pt x="5514" y="8381"/>
                    </a:lnTo>
                    <a:lnTo>
                      <a:pt x="2175" y="8381"/>
                    </a:lnTo>
                    <a:lnTo>
                      <a:pt x="2773" y="4852"/>
                    </a:lnTo>
                    <a:close/>
                    <a:moveTo>
                      <a:pt x="5955" y="9074"/>
                    </a:moveTo>
                    <a:cubicBezTo>
                      <a:pt x="6144" y="9074"/>
                      <a:pt x="6302" y="9232"/>
                      <a:pt x="6302" y="9421"/>
                    </a:cubicBezTo>
                    <a:lnTo>
                      <a:pt x="6302" y="9799"/>
                    </a:lnTo>
                    <a:lnTo>
                      <a:pt x="1450" y="9799"/>
                    </a:lnTo>
                    <a:lnTo>
                      <a:pt x="1450" y="9421"/>
                    </a:lnTo>
                    <a:cubicBezTo>
                      <a:pt x="1419" y="9232"/>
                      <a:pt x="1576" y="9074"/>
                      <a:pt x="1765" y="9074"/>
                    </a:cubicBezTo>
                    <a:close/>
                    <a:moveTo>
                      <a:pt x="6648" y="10460"/>
                    </a:moveTo>
                    <a:cubicBezTo>
                      <a:pt x="6806" y="10460"/>
                      <a:pt x="6964" y="10618"/>
                      <a:pt x="6964" y="10807"/>
                    </a:cubicBezTo>
                    <a:lnTo>
                      <a:pt x="6964" y="11153"/>
                    </a:lnTo>
                    <a:lnTo>
                      <a:pt x="757" y="11153"/>
                    </a:lnTo>
                    <a:lnTo>
                      <a:pt x="757" y="10807"/>
                    </a:lnTo>
                    <a:cubicBezTo>
                      <a:pt x="757" y="10618"/>
                      <a:pt x="915" y="10460"/>
                      <a:pt x="1104" y="10460"/>
                    </a:cubicBezTo>
                    <a:close/>
                    <a:moveTo>
                      <a:pt x="3782" y="1"/>
                    </a:moveTo>
                    <a:cubicBezTo>
                      <a:pt x="3592" y="1"/>
                      <a:pt x="3435" y="158"/>
                      <a:pt x="3435" y="379"/>
                    </a:cubicBezTo>
                    <a:lnTo>
                      <a:pt x="3435" y="757"/>
                    </a:lnTo>
                    <a:cubicBezTo>
                      <a:pt x="2679" y="914"/>
                      <a:pt x="2143" y="1544"/>
                      <a:pt x="2049" y="2301"/>
                    </a:cubicBezTo>
                    <a:cubicBezTo>
                      <a:pt x="1702" y="2521"/>
                      <a:pt x="1545" y="3025"/>
                      <a:pt x="1671" y="3466"/>
                    </a:cubicBezTo>
                    <a:lnTo>
                      <a:pt x="1891" y="4191"/>
                    </a:lnTo>
                    <a:lnTo>
                      <a:pt x="1702" y="4191"/>
                    </a:lnTo>
                    <a:cubicBezTo>
                      <a:pt x="1513" y="4191"/>
                      <a:pt x="1356" y="4348"/>
                      <a:pt x="1356" y="4537"/>
                    </a:cubicBezTo>
                    <a:cubicBezTo>
                      <a:pt x="1356" y="4758"/>
                      <a:pt x="1513" y="4915"/>
                      <a:pt x="1702" y="4915"/>
                    </a:cubicBezTo>
                    <a:lnTo>
                      <a:pt x="1986" y="4915"/>
                    </a:lnTo>
                    <a:lnTo>
                      <a:pt x="1387" y="8444"/>
                    </a:lnTo>
                    <a:cubicBezTo>
                      <a:pt x="1009" y="8570"/>
                      <a:pt x="726" y="8948"/>
                      <a:pt x="726" y="9421"/>
                    </a:cubicBezTo>
                    <a:lnTo>
                      <a:pt x="726" y="9830"/>
                    </a:lnTo>
                    <a:cubicBezTo>
                      <a:pt x="316" y="9988"/>
                      <a:pt x="1" y="10334"/>
                      <a:pt x="1" y="10807"/>
                    </a:cubicBezTo>
                    <a:lnTo>
                      <a:pt x="1" y="11531"/>
                    </a:lnTo>
                    <a:cubicBezTo>
                      <a:pt x="1" y="11720"/>
                      <a:pt x="158" y="11878"/>
                      <a:pt x="347" y="11878"/>
                    </a:cubicBezTo>
                    <a:lnTo>
                      <a:pt x="7279" y="11878"/>
                    </a:lnTo>
                    <a:cubicBezTo>
                      <a:pt x="7499" y="11878"/>
                      <a:pt x="7657" y="11720"/>
                      <a:pt x="7657" y="11531"/>
                    </a:cubicBezTo>
                    <a:lnTo>
                      <a:pt x="7657" y="10807"/>
                    </a:lnTo>
                    <a:cubicBezTo>
                      <a:pt x="7657" y="10366"/>
                      <a:pt x="7373" y="9988"/>
                      <a:pt x="6932" y="9830"/>
                    </a:cubicBezTo>
                    <a:lnTo>
                      <a:pt x="6932" y="9421"/>
                    </a:lnTo>
                    <a:cubicBezTo>
                      <a:pt x="6932" y="8948"/>
                      <a:pt x="6617" y="8570"/>
                      <a:pt x="6176" y="8444"/>
                    </a:cubicBezTo>
                    <a:lnTo>
                      <a:pt x="5609" y="4915"/>
                    </a:lnTo>
                    <a:lnTo>
                      <a:pt x="5861" y="4915"/>
                    </a:lnTo>
                    <a:cubicBezTo>
                      <a:pt x="6081" y="4915"/>
                      <a:pt x="6207" y="4758"/>
                      <a:pt x="6207" y="4537"/>
                    </a:cubicBezTo>
                    <a:cubicBezTo>
                      <a:pt x="6207" y="4348"/>
                      <a:pt x="6081" y="4191"/>
                      <a:pt x="5861" y="4191"/>
                    </a:cubicBezTo>
                    <a:lnTo>
                      <a:pt x="5672" y="4191"/>
                    </a:lnTo>
                    <a:lnTo>
                      <a:pt x="5924" y="3466"/>
                    </a:lnTo>
                    <a:cubicBezTo>
                      <a:pt x="6081" y="3025"/>
                      <a:pt x="5861" y="2584"/>
                      <a:pt x="5514" y="2301"/>
                    </a:cubicBezTo>
                    <a:cubicBezTo>
                      <a:pt x="5451" y="1513"/>
                      <a:pt x="4884" y="914"/>
                      <a:pt x="4128" y="757"/>
                    </a:cubicBezTo>
                    <a:lnTo>
                      <a:pt x="4128" y="379"/>
                    </a:lnTo>
                    <a:cubicBezTo>
                      <a:pt x="4128" y="158"/>
                      <a:pt x="3971" y="1"/>
                      <a:pt x="378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22" name="Google Shape;9188;p73">
                <a:extLst>
                  <a:ext uri="{FF2B5EF4-FFF2-40B4-BE49-F238E27FC236}">
                    <a16:creationId xmlns:a16="http://schemas.microsoft.com/office/drawing/2014/main" id="{0073F062-0F1F-2098-D13E-AF6EFB1E957A}"/>
                  </a:ext>
                </a:extLst>
              </p:cNvPr>
              <p:cNvGrpSpPr/>
              <p:nvPr/>
            </p:nvGrpSpPr>
            <p:grpSpPr>
              <a:xfrm>
                <a:off x="7744368" y="1689229"/>
                <a:ext cx="497908" cy="497908"/>
                <a:chOff x="4685050" y="1945825"/>
                <a:chExt cx="294575" cy="294575"/>
              </a:xfrm>
              <a:grpFill/>
            </p:grpSpPr>
            <p:sp>
              <p:nvSpPr>
                <p:cNvPr id="441" name="Google Shape;9189;p73">
                  <a:extLst>
                    <a:ext uri="{FF2B5EF4-FFF2-40B4-BE49-F238E27FC236}">
                      <a16:creationId xmlns:a16="http://schemas.microsoft.com/office/drawing/2014/main" id="{00907FFB-45BF-1DDC-FDF0-B98522287A34}"/>
                    </a:ext>
                  </a:extLst>
                </p:cNvPr>
                <p:cNvSpPr/>
                <p:nvPr/>
              </p:nvSpPr>
              <p:spPr>
                <a:xfrm>
                  <a:off x="4720475" y="2086025"/>
                  <a:ext cx="104775" cy="12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4852" extrusionOk="0">
                      <a:moveTo>
                        <a:pt x="2017" y="693"/>
                      </a:moveTo>
                      <a:cubicBezTo>
                        <a:pt x="2427" y="693"/>
                        <a:pt x="2742" y="1008"/>
                        <a:pt x="2742" y="1386"/>
                      </a:cubicBezTo>
                      <a:cubicBezTo>
                        <a:pt x="2742" y="1796"/>
                        <a:pt x="2427" y="2111"/>
                        <a:pt x="2017" y="2111"/>
                      </a:cubicBezTo>
                      <a:cubicBezTo>
                        <a:pt x="1639" y="2111"/>
                        <a:pt x="1324" y="1796"/>
                        <a:pt x="1324" y="1386"/>
                      </a:cubicBezTo>
                      <a:cubicBezTo>
                        <a:pt x="1324" y="1008"/>
                        <a:pt x="1639" y="693"/>
                        <a:pt x="2017" y="693"/>
                      </a:cubicBezTo>
                      <a:close/>
                      <a:moveTo>
                        <a:pt x="2017" y="2772"/>
                      </a:moveTo>
                      <a:cubicBezTo>
                        <a:pt x="2773" y="2772"/>
                        <a:pt x="3403" y="3403"/>
                        <a:pt x="3403" y="4127"/>
                      </a:cubicBezTo>
                      <a:lnTo>
                        <a:pt x="631" y="4127"/>
                      </a:lnTo>
                      <a:cubicBezTo>
                        <a:pt x="631" y="3403"/>
                        <a:pt x="1261" y="2772"/>
                        <a:pt x="2017" y="2772"/>
                      </a:cubicBezTo>
                      <a:close/>
                      <a:moveTo>
                        <a:pt x="2049" y="0"/>
                      </a:moveTo>
                      <a:cubicBezTo>
                        <a:pt x="1324" y="0"/>
                        <a:pt x="694" y="630"/>
                        <a:pt x="694" y="1386"/>
                      </a:cubicBezTo>
                      <a:cubicBezTo>
                        <a:pt x="694" y="1733"/>
                        <a:pt x="851" y="2111"/>
                        <a:pt x="1072" y="2331"/>
                      </a:cubicBezTo>
                      <a:cubicBezTo>
                        <a:pt x="442" y="2678"/>
                        <a:pt x="1" y="3340"/>
                        <a:pt x="1" y="4127"/>
                      </a:cubicBezTo>
                      <a:lnTo>
                        <a:pt x="1" y="4505"/>
                      </a:lnTo>
                      <a:cubicBezTo>
                        <a:pt x="1" y="4694"/>
                        <a:pt x="158" y="4852"/>
                        <a:pt x="379" y="4852"/>
                      </a:cubicBezTo>
                      <a:lnTo>
                        <a:pt x="3844" y="4852"/>
                      </a:lnTo>
                      <a:cubicBezTo>
                        <a:pt x="4033" y="4852"/>
                        <a:pt x="4191" y="4694"/>
                        <a:pt x="4191" y="4505"/>
                      </a:cubicBezTo>
                      <a:lnTo>
                        <a:pt x="4191" y="4127"/>
                      </a:lnTo>
                      <a:cubicBezTo>
                        <a:pt x="4096" y="3340"/>
                        <a:pt x="3687" y="2678"/>
                        <a:pt x="3057" y="2331"/>
                      </a:cubicBezTo>
                      <a:cubicBezTo>
                        <a:pt x="3277" y="2111"/>
                        <a:pt x="3435" y="1733"/>
                        <a:pt x="3435" y="1386"/>
                      </a:cubicBezTo>
                      <a:cubicBezTo>
                        <a:pt x="3435" y="630"/>
                        <a:pt x="2805" y="0"/>
                        <a:pt x="204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42" name="Google Shape;9190;p73">
                  <a:extLst>
                    <a:ext uri="{FF2B5EF4-FFF2-40B4-BE49-F238E27FC236}">
                      <a16:creationId xmlns:a16="http://schemas.microsoft.com/office/drawing/2014/main" id="{DD0C1EAD-6C25-13F3-B15A-9B71EAB89E14}"/>
                    </a:ext>
                  </a:extLst>
                </p:cNvPr>
                <p:cNvSpPr/>
                <p:nvPr/>
              </p:nvSpPr>
              <p:spPr>
                <a:xfrm>
                  <a:off x="4685050" y="1945825"/>
                  <a:ext cx="294575" cy="29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3" h="11783" extrusionOk="0">
                      <a:moveTo>
                        <a:pt x="6900" y="693"/>
                      </a:moveTo>
                      <a:lnTo>
                        <a:pt x="6900" y="1418"/>
                      </a:lnTo>
                      <a:lnTo>
                        <a:pt x="4820" y="1418"/>
                      </a:lnTo>
                      <a:lnTo>
                        <a:pt x="4820" y="693"/>
                      </a:lnTo>
                      <a:close/>
                      <a:moveTo>
                        <a:pt x="7215" y="2111"/>
                      </a:moveTo>
                      <a:cubicBezTo>
                        <a:pt x="7404" y="2111"/>
                        <a:pt x="7561" y="2269"/>
                        <a:pt x="7561" y="2458"/>
                      </a:cubicBezTo>
                      <a:cubicBezTo>
                        <a:pt x="7561" y="2678"/>
                        <a:pt x="7404" y="2836"/>
                        <a:pt x="7215" y="2836"/>
                      </a:cubicBezTo>
                      <a:lnTo>
                        <a:pt x="4474" y="2836"/>
                      </a:lnTo>
                      <a:cubicBezTo>
                        <a:pt x="4253" y="2836"/>
                        <a:pt x="4096" y="2678"/>
                        <a:pt x="4096" y="2458"/>
                      </a:cubicBezTo>
                      <a:cubicBezTo>
                        <a:pt x="4096" y="2269"/>
                        <a:pt x="4316" y="2111"/>
                        <a:pt x="4474" y="2111"/>
                      </a:cubicBezTo>
                      <a:close/>
                      <a:moveTo>
                        <a:pt x="6900" y="3497"/>
                      </a:moveTo>
                      <a:lnTo>
                        <a:pt x="6900" y="4568"/>
                      </a:lnTo>
                      <a:cubicBezTo>
                        <a:pt x="6900" y="4757"/>
                        <a:pt x="6742" y="4915"/>
                        <a:pt x="6553" y="4915"/>
                      </a:cubicBezTo>
                      <a:lnTo>
                        <a:pt x="5167" y="4915"/>
                      </a:lnTo>
                      <a:cubicBezTo>
                        <a:pt x="4978" y="4915"/>
                        <a:pt x="4820" y="4757"/>
                        <a:pt x="4820" y="4568"/>
                      </a:cubicBezTo>
                      <a:lnTo>
                        <a:pt x="4820" y="3497"/>
                      </a:lnTo>
                      <a:close/>
                      <a:moveTo>
                        <a:pt x="10775" y="4883"/>
                      </a:moveTo>
                      <a:cubicBezTo>
                        <a:pt x="10964" y="4883"/>
                        <a:pt x="11121" y="5041"/>
                        <a:pt x="11121" y="5230"/>
                      </a:cubicBezTo>
                      <a:lnTo>
                        <a:pt x="11121" y="10775"/>
                      </a:lnTo>
                      <a:cubicBezTo>
                        <a:pt x="11121" y="10964"/>
                        <a:pt x="10964" y="11121"/>
                        <a:pt x="10775" y="11121"/>
                      </a:cubicBezTo>
                      <a:lnTo>
                        <a:pt x="1008" y="11121"/>
                      </a:lnTo>
                      <a:cubicBezTo>
                        <a:pt x="788" y="11121"/>
                        <a:pt x="630" y="10964"/>
                        <a:pt x="630" y="10775"/>
                      </a:cubicBezTo>
                      <a:lnTo>
                        <a:pt x="630" y="5230"/>
                      </a:lnTo>
                      <a:cubicBezTo>
                        <a:pt x="630" y="5041"/>
                        <a:pt x="788" y="4883"/>
                        <a:pt x="1008" y="4883"/>
                      </a:cubicBezTo>
                      <a:lnTo>
                        <a:pt x="4190" y="4883"/>
                      </a:lnTo>
                      <a:cubicBezTo>
                        <a:pt x="4348" y="5261"/>
                        <a:pt x="4694" y="5577"/>
                        <a:pt x="5167" y="5577"/>
                      </a:cubicBezTo>
                      <a:lnTo>
                        <a:pt x="6553" y="5577"/>
                      </a:lnTo>
                      <a:cubicBezTo>
                        <a:pt x="6994" y="5577"/>
                        <a:pt x="7372" y="5293"/>
                        <a:pt x="7530" y="4883"/>
                      </a:cubicBezTo>
                      <a:close/>
                      <a:moveTo>
                        <a:pt x="4505" y="0"/>
                      </a:moveTo>
                      <a:cubicBezTo>
                        <a:pt x="4316" y="0"/>
                        <a:pt x="4159" y="158"/>
                        <a:pt x="4159" y="347"/>
                      </a:cubicBezTo>
                      <a:lnTo>
                        <a:pt x="4159" y="1449"/>
                      </a:lnTo>
                      <a:cubicBezTo>
                        <a:pt x="3749" y="1607"/>
                        <a:pt x="3434" y="1953"/>
                        <a:pt x="3434" y="2426"/>
                      </a:cubicBezTo>
                      <a:cubicBezTo>
                        <a:pt x="3434" y="2867"/>
                        <a:pt x="3718" y="3245"/>
                        <a:pt x="4159" y="3403"/>
                      </a:cubicBezTo>
                      <a:lnTo>
                        <a:pt x="4159" y="4190"/>
                      </a:lnTo>
                      <a:lnTo>
                        <a:pt x="1040" y="4190"/>
                      </a:lnTo>
                      <a:cubicBezTo>
                        <a:pt x="441" y="4190"/>
                        <a:pt x="0" y="4663"/>
                        <a:pt x="0" y="5230"/>
                      </a:cubicBezTo>
                      <a:lnTo>
                        <a:pt x="0" y="10775"/>
                      </a:lnTo>
                      <a:cubicBezTo>
                        <a:pt x="0" y="11373"/>
                        <a:pt x="473" y="11783"/>
                        <a:pt x="1040" y="11783"/>
                      </a:cubicBezTo>
                      <a:lnTo>
                        <a:pt x="10775" y="11783"/>
                      </a:lnTo>
                      <a:cubicBezTo>
                        <a:pt x="11342" y="11783"/>
                        <a:pt x="11783" y="11310"/>
                        <a:pt x="11783" y="10775"/>
                      </a:cubicBezTo>
                      <a:lnTo>
                        <a:pt x="11783" y="5230"/>
                      </a:lnTo>
                      <a:cubicBezTo>
                        <a:pt x="11783" y="4663"/>
                        <a:pt x="11342" y="4190"/>
                        <a:pt x="10775" y="4190"/>
                      </a:cubicBezTo>
                      <a:lnTo>
                        <a:pt x="7624" y="4190"/>
                      </a:lnTo>
                      <a:lnTo>
                        <a:pt x="7624" y="3403"/>
                      </a:lnTo>
                      <a:cubicBezTo>
                        <a:pt x="8002" y="3245"/>
                        <a:pt x="8317" y="2899"/>
                        <a:pt x="8317" y="2426"/>
                      </a:cubicBezTo>
                      <a:cubicBezTo>
                        <a:pt x="8317" y="1985"/>
                        <a:pt x="8034" y="1607"/>
                        <a:pt x="7624" y="1449"/>
                      </a:cubicBezTo>
                      <a:lnTo>
                        <a:pt x="7624" y="347"/>
                      </a:lnTo>
                      <a:cubicBezTo>
                        <a:pt x="7624" y="158"/>
                        <a:pt x="7467" y="0"/>
                        <a:pt x="724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43" name="Google Shape;9191;p73">
                  <a:extLst>
                    <a:ext uri="{FF2B5EF4-FFF2-40B4-BE49-F238E27FC236}">
                      <a16:creationId xmlns:a16="http://schemas.microsoft.com/office/drawing/2014/main" id="{C92533F4-3104-F35C-F788-AB58A571CE2E}"/>
                    </a:ext>
                  </a:extLst>
                </p:cNvPr>
                <p:cNvSpPr/>
                <p:nvPr/>
              </p:nvSpPr>
              <p:spPr>
                <a:xfrm>
                  <a:off x="4840200" y="2103350"/>
                  <a:ext cx="10477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lnTo>
                        <a:pt x="3844" y="693"/>
                      </a:lnTo>
                      <a:cubicBezTo>
                        <a:pt x="4033" y="693"/>
                        <a:pt x="4191" y="536"/>
                        <a:pt x="4191" y="347"/>
                      </a:cubicBezTo>
                      <a:cubicBezTo>
                        <a:pt x="4191" y="158"/>
                        <a:pt x="4033" y="0"/>
                        <a:pt x="384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44" name="Google Shape;9192;p73">
                  <a:extLst>
                    <a:ext uri="{FF2B5EF4-FFF2-40B4-BE49-F238E27FC236}">
                      <a16:creationId xmlns:a16="http://schemas.microsoft.com/office/drawing/2014/main" id="{3191B86F-BF9D-C53F-B040-1478B7A221A9}"/>
                    </a:ext>
                  </a:extLst>
                </p:cNvPr>
                <p:cNvSpPr/>
                <p:nvPr/>
              </p:nvSpPr>
              <p:spPr>
                <a:xfrm>
                  <a:off x="4840200" y="2137200"/>
                  <a:ext cx="10477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726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47" y="725"/>
                      </a:cubicBezTo>
                      <a:lnTo>
                        <a:pt x="3844" y="725"/>
                      </a:lnTo>
                      <a:cubicBezTo>
                        <a:pt x="4033" y="725"/>
                        <a:pt x="4191" y="568"/>
                        <a:pt x="4191" y="379"/>
                      </a:cubicBezTo>
                      <a:cubicBezTo>
                        <a:pt x="4191" y="158"/>
                        <a:pt x="4033" y="1"/>
                        <a:pt x="384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45" name="Google Shape;9193;p73">
                  <a:extLst>
                    <a:ext uri="{FF2B5EF4-FFF2-40B4-BE49-F238E27FC236}">
                      <a16:creationId xmlns:a16="http://schemas.microsoft.com/office/drawing/2014/main" id="{6A26F9D0-2591-2082-F509-C4E86D1F1943}"/>
                    </a:ext>
                  </a:extLst>
                </p:cNvPr>
                <p:cNvSpPr/>
                <p:nvPr/>
              </p:nvSpPr>
              <p:spPr>
                <a:xfrm>
                  <a:off x="4840200" y="2171875"/>
                  <a:ext cx="1047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725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67"/>
                        <a:pt x="158" y="725"/>
                        <a:pt x="347" y="725"/>
                      </a:cubicBezTo>
                      <a:lnTo>
                        <a:pt x="3844" y="725"/>
                      </a:lnTo>
                      <a:cubicBezTo>
                        <a:pt x="4033" y="725"/>
                        <a:pt x="4191" y="567"/>
                        <a:pt x="4191" y="347"/>
                      </a:cubicBezTo>
                      <a:cubicBezTo>
                        <a:pt x="4191" y="158"/>
                        <a:pt x="4033" y="0"/>
                        <a:pt x="384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23" name="Google Shape;9194;p73">
                <a:extLst>
                  <a:ext uri="{FF2B5EF4-FFF2-40B4-BE49-F238E27FC236}">
                    <a16:creationId xmlns:a16="http://schemas.microsoft.com/office/drawing/2014/main" id="{0C1E1983-1CA6-EB40-A404-F8883E664F3C}"/>
                  </a:ext>
                </a:extLst>
              </p:cNvPr>
              <p:cNvSpPr/>
              <p:nvPr/>
            </p:nvSpPr>
            <p:spPr>
              <a:xfrm>
                <a:off x="7743630" y="2282294"/>
                <a:ext cx="499261" cy="497951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11784" extrusionOk="0">
                    <a:moveTo>
                      <a:pt x="5923" y="2080"/>
                    </a:moveTo>
                    <a:cubicBezTo>
                      <a:pt x="6459" y="2080"/>
                      <a:pt x="6932" y="2552"/>
                      <a:pt x="6932" y="3119"/>
                    </a:cubicBezTo>
                    <a:lnTo>
                      <a:pt x="6932" y="3466"/>
                    </a:lnTo>
                    <a:lnTo>
                      <a:pt x="4884" y="3466"/>
                    </a:lnTo>
                    <a:lnTo>
                      <a:pt x="4884" y="3119"/>
                    </a:lnTo>
                    <a:cubicBezTo>
                      <a:pt x="4884" y="2521"/>
                      <a:pt x="5356" y="2080"/>
                      <a:pt x="5923" y="2080"/>
                    </a:cubicBezTo>
                    <a:close/>
                    <a:moveTo>
                      <a:pt x="5923" y="662"/>
                    </a:moveTo>
                    <a:cubicBezTo>
                      <a:pt x="7247" y="662"/>
                      <a:pt x="8349" y="1765"/>
                      <a:pt x="8349" y="3119"/>
                    </a:cubicBezTo>
                    <a:lnTo>
                      <a:pt x="8349" y="3466"/>
                    </a:lnTo>
                    <a:lnTo>
                      <a:pt x="7656" y="3466"/>
                    </a:lnTo>
                    <a:lnTo>
                      <a:pt x="7656" y="3119"/>
                    </a:lnTo>
                    <a:cubicBezTo>
                      <a:pt x="7656" y="2174"/>
                      <a:pt x="6869" y="1387"/>
                      <a:pt x="5923" y="1387"/>
                    </a:cubicBezTo>
                    <a:cubicBezTo>
                      <a:pt x="4978" y="1387"/>
                      <a:pt x="4191" y="2174"/>
                      <a:pt x="4191" y="3119"/>
                    </a:cubicBezTo>
                    <a:lnTo>
                      <a:pt x="4191" y="3466"/>
                    </a:lnTo>
                    <a:lnTo>
                      <a:pt x="3466" y="3466"/>
                    </a:lnTo>
                    <a:lnTo>
                      <a:pt x="3466" y="3119"/>
                    </a:lnTo>
                    <a:cubicBezTo>
                      <a:pt x="3466" y="1765"/>
                      <a:pt x="4569" y="662"/>
                      <a:pt x="5923" y="662"/>
                    </a:cubicBezTo>
                    <a:close/>
                    <a:moveTo>
                      <a:pt x="1387" y="4191"/>
                    </a:moveTo>
                    <a:lnTo>
                      <a:pt x="1387" y="6742"/>
                    </a:lnTo>
                    <a:cubicBezTo>
                      <a:pt x="946" y="6490"/>
                      <a:pt x="662" y="6018"/>
                      <a:pt x="662" y="5545"/>
                    </a:cubicBezTo>
                    <a:lnTo>
                      <a:pt x="662" y="4537"/>
                    </a:lnTo>
                    <a:cubicBezTo>
                      <a:pt x="662" y="4348"/>
                      <a:pt x="820" y="4191"/>
                      <a:pt x="1040" y="4191"/>
                    </a:cubicBezTo>
                    <a:close/>
                    <a:moveTo>
                      <a:pt x="10775" y="4128"/>
                    </a:moveTo>
                    <a:cubicBezTo>
                      <a:pt x="10996" y="4128"/>
                      <a:pt x="11153" y="4285"/>
                      <a:pt x="11153" y="4506"/>
                    </a:cubicBezTo>
                    <a:lnTo>
                      <a:pt x="11153" y="5545"/>
                    </a:lnTo>
                    <a:cubicBezTo>
                      <a:pt x="11153" y="6081"/>
                      <a:pt x="10870" y="6490"/>
                      <a:pt x="10429" y="6742"/>
                    </a:cubicBezTo>
                    <a:lnTo>
                      <a:pt x="10429" y="4128"/>
                    </a:lnTo>
                    <a:close/>
                    <a:moveTo>
                      <a:pt x="8349" y="4191"/>
                    </a:moveTo>
                    <a:lnTo>
                      <a:pt x="8349" y="6931"/>
                    </a:lnTo>
                    <a:lnTo>
                      <a:pt x="3498" y="6931"/>
                    </a:lnTo>
                    <a:lnTo>
                      <a:pt x="3498" y="4191"/>
                    </a:lnTo>
                    <a:close/>
                    <a:moveTo>
                      <a:pt x="6270" y="7593"/>
                    </a:moveTo>
                    <a:lnTo>
                      <a:pt x="6270" y="7971"/>
                    </a:lnTo>
                    <a:cubicBezTo>
                      <a:pt x="6270" y="8160"/>
                      <a:pt x="6112" y="8318"/>
                      <a:pt x="5923" y="8318"/>
                    </a:cubicBezTo>
                    <a:cubicBezTo>
                      <a:pt x="5703" y="8318"/>
                      <a:pt x="5545" y="8160"/>
                      <a:pt x="5545" y="7971"/>
                    </a:cubicBezTo>
                    <a:lnTo>
                      <a:pt x="5545" y="7593"/>
                    </a:lnTo>
                    <a:close/>
                    <a:moveTo>
                      <a:pt x="662" y="7089"/>
                    </a:moveTo>
                    <a:cubicBezTo>
                      <a:pt x="883" y="7278"/>
                      <a:pt x="1103" y="7404"/>
                      <a:pt x="1387" y="7467"/>
                    </a:cubicBezTo>
                    <a:lnTo>
                      <a:pt x="1387" y="11153"/>
                    </a:lnTo>
                    <a:lnTo>
                      <a:pt x="1040" y="11153"/>
                    </a:lnTo>
                    <a:cubicBezTo>
                      <a:pt x="820" y="11153"/>
                      <a:pt x="662" y="10996"/>
                      <a:pt x="662" y="10807"/>
                    </a:cubicBezTo>
                    <a:lnTo>
                      <a:pt x="662" y="7089"/>
                    </a:lnTo>
                    <a:close/>
                    <a:moveTo>
                      <a:pt x="2804" y="4191"/>
                    </a:moveTo>
                    <a:lnTo>
                      <a:pt x="2804" y="11153"/>
                    </a:lnTo>
                    <a:lnTo>
                      <a:pt x="2080" y="11153"/>
                    </a:lnTo>
                    <a:lnTo>
                      <a:pt x="2080" y="4191"/>
                    </a:lnTo>
                    <a:close/>
                    <a:moveTo>
                      <a:pt x="8318" y="7656"/>
                    </a:moveTo>
                    <a:lnTo>
                      <a:pt x="8318" y="11153"/>
                    </a:lnTo>
                    <a:lnTo>
                      <a:pt x="3498" y="11153"/>
                    </a:lnTo>
                    <a:lnTo>
                      <a:pt x="3498" y="7656"/>
                    </a:lnTo>
                    <a:lnTo>
                      <a:pt x="4884" y="7656"/>
                    </a:lnTo>
                    <a:lnTo>
                      <a:pt x="4884" y="8003"/>
                    </a:lnTo>
                    <a:cubicBezTo>
                      <a:pt x="4884" y="8601"/>
                      <a:pt x="5356" y="9011"/>
                      <a:pt x="5923" y="9011"/>
                    </a:cubicBezTo>
                    <a:cubicBezTo>
                      <a:pt x="6459" y="9011"/>
                      <a:pt x="6932" y="8538"/>
                      <a:pt x="6932" y="8003"/>
                    </a:cubicBezTo>
                    <a:lnTo>
                      <a:pt x="6932" y="7656"/>
                    </a:lnTo>
                    <a:close/>
                    <a:moveTo>
                      <a:pt x="9767" y="4191"/>
                    </a:moveTo>
                    <a:lnTo>
                      <a:pt x="9767" y="11153"/>
                    </a:lnTo>
                    <a:lnTo>
                      <a:pt x="9074" y="11153"/>
                    </a:lnTo>
                    <a:lnTo>
                      <a:pt x="9074" y="4191"/>
                    </a:lnTo>
                    <a:close/>
                    <a:moveTo>
                      <a:pt x="11153" y="7120"/>
                    </a:moveTo>
                    <a:lnTo>
                      <a:pt x="11153" y="10807"/>
                    </a:lnTo>
                    <a:cubicBezTo>
                      <a:pt x="11153" y="10996"/>
                      <a:pt x="10996" y="11153"/>
                      <a:pt x="10807" y="11153"/>
                    </a:cubicBezTo>
                    <a:lnTo>
                      <a:pt x="10429" y="11153"/>
                    </a:lnTo>
                    <a:lnTo>
                      <a:pt x="10429" y="7530"/>
                    </a:lnTo>
                    <a:cubicBezTo>
                      <a:pt x="10712" y="7436"/>
                      <a:pt x="10964" y="7278"/>
                      <a:pt x="11153" y="7120"/>
                    </a:cubicBezTo>
                    <a:close/>
                    <a:moveTo>
                      <a:pt x="5923" y="0"/>
                    </a:moveTo>
                    <a:cubicBezTo>
                      <a:pt x="4191" y="0"/>
                      <a:pt x="2804" y="1418"/>
                      <a:pt x="2804" y="3119"/>
                    </a:cubicBezTo>
                    <a:lnTo>
                      <a:pt x="2804" y="3466"/>
                    </a:lnTo>
                    <a:lnTo>
                      <a:pt x="1040" y="3466"/>
                    </a:lnTo>
                    <a:cubicBezTo>
                      <a:pt x="442" y="3466"/>
                      <a:pt x="1" y="3939"/>
                      <a:pt x="1" y="4474"/>
                    </a:cubicBezTo>
                    <a:lnTo>
                      <a:pt x="1" y="5514"/>
                    </a:lnTo>
                    <a:lnTo>
                      <a:pt x="1" y="10744"/>
                    </a:lnTo>
                    <a:cubicBezTo>
                      <a:pt x="1" y="11342"/>
                      <a:pt x="473" y="11783"/>
                      <a:pt x="1040" y="11783"/>
                    </a:cubicBezTo>
                    <a:lnTo>
                      <a:pt x="10807" y="11783"/>
                    </a:lnTo>
                    <a:cubicBezTo>
                      <a:pt x="11374" y="11783"/>
                      <a:pt x="11815" y="11311"/>
                      <a:pt x="11815" y="10744"/>
                    </a:cubicBezTo>
                    <a:lnTo>
                      <a:pt x="11815" y="5514"/>
                    </a:lnTo>
                    <a:lnTo>
                      <a:pt x="11815" y="4474"/>
                    </a:lnTo>
                    <a:cubicBezTo>
                      <a:pt x="11815" y="3939"/>
                      <a:pt x="11374" y="3466"/>
                      <a:pt x="10807" y="3466"/>
                    </a:cubicBezTo>
                    <a:lnTo>
                      <a:pt x="9011" y="3466"/>
                    </a:lnTo>
                    <a:lnTo>
                      <a:pt x="9011" y="3119"/>
                    </a:lnTo>
                    <a:cubicBezTo>
                      <a:pt x="9011" y="1387"/>
                      <a:pt x="7593" y="0"/>
                      <a:pt x="59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sp>
            <p:nvSpPr>
              <p:cNvPr id="324" name="Google Shape;9195;p73">
                <a:extLst>
                  <a:ext uri="{FF2B5EF4-FFF2-40B4-BE49-F238E27FC236}">
                    <a16:creationId xmlns:a16="http://schemas.microsoft.com/office/drawing/2014/main" id="{160B3C01-9F16-7FEE-2E88-331EC2759F92}"/>
                  </a:ext>
                </a:extLst>
              </p:cNvPr>
              <p:cNvSpPr/>
              <p:nvPr/>
            </p:nvSpPr>
            <p:spPr>
              <a:xfrm>
                <a:off x="7773590" y="2923979"/>
                <a:ext cx="439341" cy="501923"/>
              </a:xfrm>
              <a:custGeom>
                <a:avLst/>
                <a:gdLst/>
                <a:ahLst/>
                <a:cxnLst/>
                <a:rect l="l" t="t" r="r" b="b"/>
                <a:pathLst>
                  <a:path w="10397" h="11878" extrusionOk="0">
                    <a:moveTo>
                      <a:pt x="5135" y="725"/>
                    </a:moveTo>
                    <a:cubicBezTo>
                      <a:pt x="6868" y="725"/>
                      <a:pt x="8254" y="2142"/>
                      <a:pt x="8254" y="3844"/>
                    </a:cubicBezTo>
                    <a:lnTo>
                      <a:pt x="8254" y="5923"/>
                    </a:lnTo>
                    <a:cubicBezTo>
                      <a:pt x="8254" y="6112"/>
                      <a:pt x="8097" y="6270"/>
                      <a:pt x="7908" y="6270"/>
                    </a:cubicBezTo>
                    <a:lnTo>
                      <a:pt x="7498" y="6270"/>
                    </a:lnTo>
                    <a:cubicBezTo>
                      <a:pt x="7561" y="6144"/>
                      <a:pt x="7561" y="6049"/>
                      <a:pt x="7561" y="5923"/>
                    </a:cubicBezTo>
                    <a:lnTo>
                      <a:pt x="7561" y="3844"/>
                    </a:lnTo>
                    <a:cubicBezTo>
                      <a:pt x="7561" y="3623"/>
                      <a:pt x="7404" y="3466"/>
                      <a:pt x="7183" y="3466"/>
                    </a:cubicBezTo>
                    <a:lnTo>
                      <a:pt x="6490" y="3466"/>
                    </a:lnTo>
                    <a:cubicBezTo>
                      <a:pt x="5892" y="3466"/>
                      <a:pt x="5450" y="2993"/>
                      <a:pt x="5450" y="2458"/>
                    </a:cubicBezTo>
                    <a:lnTo>
                      <a:pt x="5450" y="1733"/>
                    </a:lnTo>
                    <a:cubicBezTo>
                      <a:pt x="5450" y="1544"/>
                      <a:pt x="5293" y="1386"/>
                      <a:pt x="5104" y="1386"/>
                    </a:cubicBezTo>
                    <a:cubicBezTo>
                      <a:pt x="4915" y="1386"/>
                      <a:pt x="4757" y="1544"/>
                      <a:pt x="4757" y="1733"/>
                    </a:cubicBezTo>
                    <a:lnTo>
                      <a:pt x="4757" y="2458"/>
                    </a:lnTo>
                    <a:cubicBezTo>
                      <a:pt x="4757" y="3056"/>
                      <a:pt x="4285" y="3466"/>
                      <a:pt x="3718" y="3466"/>
                    </a:cubicBezTo>
                    <a:lnTo>
                      <a:pt x="3088" y="3466"/>
                    </a:lnTo>
                    <a:cubicBezTo>
                      <a:pt x="2899" y="3466"/>
                      <a:pt x="2741" y="3623"/>
                      <a:pt x="2741" y="3844"/>
                    </a:cubicBezTo>
                    <a:lnTo>
                      <a:pt x="2741" y="5923"/>
                    </a:lnTo>
                    <a:cubicBezTo>
                      <a:pt x="2741" y="6049"/>
                      <a:pt x="2741" y="6144"/>
                      <a:pt x="2773" y="6270"/>
                    </a:cubicBezTo>
                    <a:lnTo>
                      <a:pt x="2395" y="6270"/>
                    </a:lnTo>
                    <a:cubicBezTo>
                      <a:pt x="2205" y="6270"/>
                      <a:pt x="2048" y="6112"/>
                      <a:pt x="2048" y="5923"/>
                    </a:cubicBezTo>
                    <a:lnTo>
                      <a:pt x="2048" y="3844"/>
                    </a:lnTo>
                    <a:cubicBezTo>
                      <a:pt x="2048" y="2111"/>
                      <a:pt x="3466" y="725"/>
                      <a:pt x="5135" y="725"/>
                    </a:cubicBezTo>
                    <a:close/>
                    <a:moveTo>
                      <a:pt x="5230" y="3466"/>
                    </a:moveTo>
                    <a:cubicBezTo>
                      <a:pt x="5545" y="3907"/>
                      <a:pt x="6049" y="4190"/>
                      <a:pt x="6585" y="4190"/>
                    </a:cubicBezTo>
                    <a:lnTo>
                      <a:pt x="6963" y="4190"/>
                    </a:lnTo>
                    <a:lnTo>
                      <a:pt x="6963" y="5955"/>
                    </a:lnTo>
                    <a:lnTo>
                      <a:pt x="6931" y="5955"/>
                    </a:lnTo>
                    <a:cubicBezTo>
                      <a:pt x="6931" y="6553"/>
                      <a:pt x="6459" y="6994"/>
                      <a:pt x="5892" y="6994"/>
                    </a:cubicBezTo>
                    <a:lnTo>
                      <a:pt x="4505" y="6994"/>
                    </a:lnTo>
                    <a:cubicBezTo>
                      <a:pt x="3938" y="6994"/>
                      <a:pt x="3497" y="6522"/>
                      <a:pt x="3497" y="5955"/>
                    </a:cubicBezTo>
                    <a:lnTo>
                      <a:pt x="3497" y="4190"/>
                    </a:lnTo>
                    <a:lnTo>
                      <a:pt x="3844" y="4190"/>
                    </a:lnTo>
                    <a:cubicBezTo>
                      <a:pt x="4379" y="4190"/>
                      <a:pt x="4915" y="3907"/>
                      <a:pt x="5230" y="3466"/>
                    </a:cubicBezTo>
                    <a:close/>
                    <a:moveTo>
                      <a:pt x="6301" y="7624"/>
                    </a:moveTo>
                    <a:cubicBezTo>
                      <a:pt x="6396" y="8034"/>
                      <a:pt x="6805" y="8349"/>
                      <a:pt x="7278" y="8349"/>
                    </a:cubicBezTo>
                    <a:lnTo>
                      <a:pt x="7624" y="8349"/>
                    </a:lnTo>
                    <a:lnTo>
                      <a:pt x="7624" y="9200"/>
                    </a:lnTo>
                    <a:cubicBezTo>
                      <a:pt x="6852" y="9546"/>
                      <a:pt x="6025" y="9719"/>
                      <a:pt x="5198" y="9719"/>
                    </a:cubicBezTo>
                    <a:cubicBezTo>
                      <a:pt x="4371" y="9719"/>
                      <a:pt x="3544" y="9546"/>
                      <a:pt x="2773" y="9200"/>
                    </a:cubicBezTo>
                    <a:lnTo>
                      <a:pt x="2773" y="8349"/>
                    </a:lnTo>
                    <a:lnTo>
                      <a:pt x="3119" y="8349"/>
                    </a:lnTo>
                    <a:cubicBezTo>
                      <a:pt x="3560" y="8349"/>
                      <a:pt x="3970" y="8034"/>
                      <a:pt x="4127" y="7624"/>
                    </a:cubicBezTo>
                    <a:cubicBezTo>
                      <a:pt x="4253" y="7656"/>
                      <a:pt x="4411" y="7656"/>
                      <a:pt x="4505" y="7656"/>
                    </a:cubicBezTo>
                    <a:lnTo>
                      <a:pt x="5892" y="7656"/>
                    </a:lnTo>
                    <a:cubicBezTo>
                      <a:pt x="6018" y="7656"/>
                      <a:pt x="6175" y="7656"/>
                      <a:pt x="6301" y="7624"/>
                    </a:cubicBezTo>
                    <a:close/>
                    <a:moveTo>
                      <a:pt x="2079" y="8349"/>
                    </a:moveTo>
                    <a:lnTo>
                      <a:pt x="2079" y="11153"/>
                    </a:lnTo>
                    <a:lnTo>
                      <a:pt x="693" y="11153"/>
                    </a:lnTo>
                    <a:lnTo>
                      <a:pt x="693" y="9389"/>
                    </a:lnTo>
                    <a:cubicBezTo>
                      <a:pt x="693" y="8790"/>
                      <a:pt x="1166" y="8349"/>
                      <a:pt x="1733" y="8349"/>
                    </a:cubicBezTo>
                    <a:close/>
                    <a:moveTo>
                      <a:pt x="7656" y="9924"/>
                    </a:moveTo>
                    <a:lnTo>
                      <a:pt x="7656" y="11153"/>
                    </a:lnTo>
                    <a:lnTo>
                      <a:pt x="2773" y="11153"/>
                    </a:lnTo>
                    <a:lnTo>
                      <a:pt x="2773" y="9924"/>
                    </a:lnTo>
                    <a:cubicBezTo>
                      <a:pt x="3560" y="10239"/>
                      <a:pt x="4411" y="10397"/>
                      <a:pt x="5230" y="10397"/>
                    </a:cubicBezTo>
                    <a:cubicBezTo>
                      <a:pt x="6049" y="10397"/>
                      <a:pt x="6868" y="10239"/>
                      <a:pt x="7656" y="9924"/>
                    </a:cubicBezTo>
                    <a:close/>
                    <a:moveTo>
                      <a:pt x="8664" y="8349"/>
                    </a:moveTo>
                    <a:cubicBezTo>
                      <a:pt x="9231" y="8349"/>
                      <a:pt x="9672" y="8821"/>
                      <a:pt x="9672" y="9389"/>
                    </a:cubicBezTo>
                    <a:lnTo>
                      <a:pt x="9672" y="11153"/>
                    </a:lnTo>
                    <a:lnTo>
                      <a:pt x="8286" y="11153"/>
                    </a:lnTo>
                    <a:lnTo>
                      <a:pt x="8286" y="8349"/>
                    </a:lnTo>
                    <a:close/>
                    <a:moveTo>
                      <a:pt x="5198" y="0"/>
                    </a:moveTo>
                    <a:cubicBezTo>
                      <a:pt x="3088" y="0"/>
                      <a:pt x="1355" y="1701"/>
                      <a:pt x="1355" y="3844"/>
                    </a:cubicBezTo>
                    <a:lnTo>
                      <a:pt x="1355" y="5923"/>
                    </a:lnTo>
                    <a:cubicBezTo>
                      <a:pt x="1355" y="6522"/>
                      <a:pt x="1827" y="6931"/>
                      <a:pt x="2395" y="6931"/>
                    </a:cubicBezTo>
                    <a:lnTo>
                      <a:pt x="3088" y="6931"/>
                    </a:lnTo>
                    <a:cubicBezTo>
                      <a:pt x="3182" y="7057"/>
                      <a:pt x="3308" y="7183"/>
                      <a:pt x="3466" y="7309"/>
                    </a:cubicBezTo>
                    <a:cubicBezTo>
                      <a:pt x="3466" y="7530"/>
                      <a:pt x="3308" y="7687"/>
                      <a:pt x="3088" y="7687"/>
                    </a:cubicBezTo>
                    <a:lnTo>
                      <a:pt x="1733" y="7687"/>
                    </a:lnTo>
                    <a:cubicBezTo>
                      <a:pt x="788" y="7687"/>
                      <a:pt x="0" y="8475"/>
                      <a:pt x="0" y="9420"/>
                    </a:cubicBezTo>
                    <a:lnTo>
                      <a:pt x="0" y="11499"/>
                    </a:lnTo>
                    <a:cubicBezTo>
                      <a:pt x="0" y="11720"/>
                      <a:pt x="158" y="11877"/>
                      <a:pt x="347" y="11877"/>
                    </a:cubicBezTo>
                    <a:lnTo>
                      <a:pt x="10019" y="11877"/>
                    </a:lnTo>
                    <a:cubicBezTo>
                      <a:pt x="10239" y="11877"/>
                      <a:pt x="10397" y="11720"/>
                      <a:pt x="10397" y="11499"/>
                    </a:cubicBezTo>
                    <a:lnTo>
                      <a:pt x="10397" y="9420"/>
                    </a:lnTo>
                    <a:cubicBezTo>
                      <a:pt x="10397" y="8475"/>
                      <a:pt x="9609" y="7687"/>
                      <a:pt x="8664" y="7687"/>
                    </a:cubicBezTo>
                    <a:lnTo>
                      <a:pt x="7278" y="7687"/>
                    </a:lnTo>
                    <a:cubicBezTo>
                      <a:pt x="7089" y="7687"/>
                      <a:pt x="6931" y="7530"/>
                      <a:pt x="6931" y="7341"/>
                    </a:cubicBezTo>
                    <a:cubicBezTo>
                      <a:pt x="7026" y="7246"/>
                      <a:pt x="7152" y="7152"/>
                      <a:pt x="7278" y="6994"/>
                    </a:cubicBezTo>
                    <a:lnTo>
                      <a:pt x="7971" y="6994"/>
                    </a:lnTo>
                    <a:cubicBezTo>
                      <a:pt x="8569" y="6994"/>
                      <a:pt x="9011" y="6522"/>
                      <a:pt x="9011" y="5955"/>
                    </a:cubicBezTo>
                    <a:lnTo>
                      <a:pt x="9011" y="3844"/>
                    </a:lnTo>
                    <a:cubicBezTo>
                      <a:pt x="9011" y="1733"/>
                      <a:pt x="7309" y="0"/>
                      <a:pt x="519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25" name="Google Shape;9196;p73">
                <a:extLst>
                  <a:ext uri="{FF2B5EF4-FFF2-40B4-BE49-F238E27FC236}">
                    <a16:creationId xmlns:a16="http://schemas.microsoft.com/office/drawing/2014/main" id="{1F581E13-27C7-A4C5-1522-AC8455E11B10}"/>
                  </a:ext>
                </a:extLst>
              </p:cNvPr>
              <p:cNvGrpSpPr/>
              <p:nvPr/>
            </p:nvGrpSpPr>
            <p:grpSpPr>
              <a:xfrm>
                <a:off x="10280367" y="2282300"/>
                <a:ext cx="499261" cy="497951"/>
                <a:chOff x="6131900" y="2301825"/>
                <a:chExt cx="295375" cy="294600"/>
              </a:xfrm>
              <a:grpFill/>
            </p:grpSpPr>
            <p:sp>
              <p:nvSpPr>
                <p:cNvPr id="437" name="Google Shape;9197;p73">
                  <a:extLst>
                    <a:ext uri="{FF2B5EF4-FFF2-40B4-BE49-F238E27FC236}">
                      <a16:creationId xmlns:a16="http://schemas.microsoft.com/office/drawing/2014/main" id="{E9D47BAC-DBDD-3364-484D-38321E5AF3E0}"/>
                    </a:ext>
                  </a:extLst>
                </p:cNvPr>
                <p:cNvSpPr/>
                <p:nvPr/>
              </p:nvSpPr>
              <p:spPr>
                <a:xfrm>
                  <a:off x="6131900" y="2301825"/>
                  <a:ext cx="295375" cy="29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15" h="11784" extrusionOk="0">
                      <a:moveTo>
                        <a:pt x="3813" y="630"/>
                      </a:moveTo>
                      <a:cubicBezTo>
                        <a:pt x="4002" y="630"/>
                        <a:pt x="4159" y="788"/>
                        <a:pt x="4159" y="977"/>
                      </a:cubicBezTo>
                      <a:lnTo>
                        <a:pt x="4159" y="1355"/>
                      </a:lnTo>
                      <a:lnTo>
                        <a:pt x="1387" y="1355"/>
                      </a:lnTo>
                      <a:lnTo>
                        <a:pt x="1387" y="977"/>
                      </a:lnTo>
                      <a:lnTo>
                        <a:pt x="1355" y="977"/>
                      </a:lnTo>
                      <a:cubicBezTo>
                        <a:pt x="1355" y="788"/>
                        <a:pt x="1513" y="630"/>
                        <a:pt x="1733" y="630"/>
                      </a:cubicBezTo>
                      <a:close/>
                      <a:moveTo>
                        <a:pt x="10114" y="1355"/>
                      </a:moveTo>
                      <a:cubicBezTo>
                        <a:pt x="10303" y="1355"/>
                        <a:pt x="10460" y="1513"/>
                        <a:pt x="10460" y="1702"/>
                      </a:cubicBezTo>
                      <a:lnTo>
                        <a:pt x="10460" y="3434"/>
                      </a:lnTo>
                      <a:lnTo>
                        <a:pt x="7688" y="3434"/>
                      </a:lnTo>
                      <a:cubicBezTo>
                        <a:pt x="7656" y="3277"/>
                        <a:pt x="7656" y="1859"/>
                        <a:pt x="7656" y="1702"/>
                      </a:cubicBezTo>
                      <a:cubicBezTo>
                        <a:pt x="7656" y="1513"/>
                        <a:pt x="7814" y="1355"/>
                        <a:pt x="8034" y="1355"/>
                      </a:cubicBezTo>
                      <a:close/>
                      <a:moveTo>
                        <a:pt x="4128" y="2048"/>
                      </a:moveTo>
                      <a:lnTo>
                        <a:pt x="4128" y="4821"/>
                      </a:lnTo>
                      <a:lnTo>
                        <a:pt x="1355" y="4821"/>
                      </a:lnTo>
                      <a:lnTo>
                        <a:pt x="1355" y="2048"/>
                      </a:lnTo>
                      <a:close/>
                      <a:moveTo>
                        <a:pt x="6617" y="2048"/>
                      </a:moveTo>
                      <a:cubicBezTo>
                        <a:pt x="6806" y="2048"/>
                        <a:pt x="6963" y="2206"/>
                        <a:pt x="6963" y="2395"/>
                      </a:cubicBezTo>
                      <a:lnTo>
                        <a:pt x="6963" y="4852"/>
                      </a:lnTo>
                      <a:lnTo>
                        <a:pt x="4821" y="4852"/>
                      </a:lnTo>
                      <a:lnTo>
                        <a:pt x="4821" y="2395"/>
                      </a:lnTo>
                      <a:cubicBezTo>
                        <a:pt x="4821" y="2206"/>
                        <a:pt x="4978" y="2048"/>
                        <a:pt x="5167" y="2048"/>
                      </a:cubicBezTo>
                      <a:close/>
                      <a:moveTo>
                        <a:pt x="10429" y="4127"/>
                      </a:moveTo>
                      <a:lnTo>
                        <a:pt x="10429" y="4852"/>
                      </a:lnTo>
                      <a:lnTo>
                        <a:pt x="7656" y="4852"/>
                      </a:lnTo>
                      <a:lnTo>
                        <a:pt x="7656" y="4127"/>
                      </a:lnTo>
                      <a:close/>
                      <a:moveTo>
                        <a:pt x="10775" y="5514"/>
                      </a:moveTo>
                      <a:cubicBezTo>
                        <a:pt x="10964" y="5514"/>
                        <a:pt x="11122" y="5671"/>
                        <a:pt x="11122" y="5860"/>
                      </a:cubicBezTo>
                      <a:lnTo>
                        <a:pt x="11122" y="10744"/>
                      </a:lnTo>
                      <a:cubicBezTo>
                        <a:pt x="11122" y="10964"/>
                        <a:pt x="10964" y="11122"/>
                        <a:pt x="10775" y="11122"/>
                      </a:cubicBezTo>
                      <a:lnTo>
                        <a:pt x="1009" y="11122"/>
                      </a:lnTo>
                      <a:cubicBezTo>
                        <a:pt x="820" y="11122"/>
                        <a:pt x="662" y="10964"/>
                        <a:pt x="662" y="10744"/>
                      </a:cubicBezTo>
                      <a:lnTo>
                        <a:pt x="662" y="5860"/>
                      </a:lnTo>
                      <a:cubicBezTo>
                        <a:pt x="662" y="5671"/>
                        <a:pt x="820" y="5514"/>
                        <a:pt x="1009" y="5514"/>
                      </a:cubicBezTo>
                      <a:close/>
                      <a:moveTo>
                        <a:pt x="1733" y="0"/>
                      </a:moveTo>
                      <a:cubicBezTo>
                        <a:pt x="1135" y="0"/>
                        <a:pt x="694" y="473"/>
                        <a:pt x="694" y="1040"/>
                      </a:cubicBezTo>
                      <a:lnTo>
                        <a:pt x="694" y="4884"/>
                      </a:lnTo>
                      <a:cubicBezTo>
                        <a:pt x="316" y="5041"/>
                        <a:pt x="1" y="5388"/>
                        <a:pt x="1" y="5860"/>
                      </a:cubicBezTo>
                      <a:lnTo>
                        <a:pt x="1" y="10744"/>
                      </a:lnTo>
                      <a:cubicBezTo>
                        <a:pt x="1" y="11342"/>
                        <a:pt x="473" y="11783"/>
                        <a:pt x="1009" y="11783"/>
                      </a:cubicBezTo>
                      <a:lnTo>
                        <a:pt x="10775" y="11783"/>
                      </a:lnTo>
                      <a:cubicBezTo>
                        <a:pt x="11374" y="11783"/>
                        <a:pt x="11815" y="11311"/>
                        <a:pt x="11815" y="10744"/>
                      </a:cubicBezTo>
                      <a:lnTo>
                        <a:pt x="11815" y="5860"/>
                      </a:lnTo>
                      <a:cubicBezTo>
                        <a:pt x="11815" y="5388"/>
                        <a:pt x="11531" y="5010"/>
                        <a:pt x="11122" y="4884"/>
                      </a:cubicBezTo>
                      <a:lnTo>
                        <a:pt x="11122" y="1702"/>
                      </a:lnTo>
                      <a:cubicBezTo>
                        <a:pt x="11122" y="1103"/>
                        <a:pt x="10649" y="662"/>
                        <a:pt x="10114" y="662"/>
                      </a:cubicBezTo>
                      <a:lnTo>
                        <a:pt x="8034" y="662"/>
                      </a:lnTo>
                      <a:cubicBezTo>
                        <a:pt x="7530" y="662"/>
                        <a:pt x="7152" y="977"/>
                        <a:pt x="7026" y="1418"/>
                      </a:cubicBezTo>
                      <a:cubicBezTo>
                        <a:pt x="6932" y="1387"/>
                        <a:pt x="6806" y="1355"/>
                        <a:pt x="6648" y="1355"/>
                      </a:cubicBezTo>
                      <a:lnTo>
                        <a:pt x="5230" y="1355"/>
                      </a:lnTo>
                      <a:cubicBezTo>
                        <a:pt x="5104" y="1355"/>
                        <a:pt x="4978" y="1387"/>
                        <a:pt x="4884" y="1418"/>
                      </a:cubicBezTo>
                      <a:lnTo>
                        <a:pt x="4884" y="1040"/>
                      </a:lnTo>
                      <a:cubicBezTo>
                        <a:pt x="4884" y="441"/>
                        <a:pt x="4380" y="0"/>
                        <a:pt x="384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38" name="Google Shape;9198;p73">
                  <a:extLst>
                    <a:ext uri="{FF2B5EF4-FFF2-40B4-BE49-F238E27FC236}">
                      <a16:creationId xmlns:a16="http://schemas.microsoft.com/office/drawing/2014/main" id="{DDBECD21-D0B8-EC6B-1CF5-28D9244C6871}"/>
                    </a:ext>
                  </a:extLst>
                </p:cNvPr>
                <p:cNvSpPr/>
                <p:nvPr/>
              </p:nvSpPr>
              <p:spPr>
                <a:xfrm>
                  <a:off x="6218550" y="2456200"/>
                  <a:ext cx="122100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2049" extrusionOk="0">
                      <a:moveTo>
                        <a:pt x="3844" y="725"/>
                      </a:moveTo>
                      <a:cubicBezTo>
                        <a:pt x="4033" y="725"/>
                        <a:pt x="4190" y="882"/>
                        <a:pt x="4190" y="1071"/>
                      </a:cubicBezTo>
                      <a:cubicBezTo>
                        <a:pt x="4190" y="1260"/>
                        <a:pt x="4033" y="1418"/>
                        <a:pt x="3844" y="1418"/>
                      </a:cubicBezTo>
                      <a:lnTo>
                        <a:pt x="1008" y="1418"/>
                      </a:lnTo>
                      <a:cubicBezTo>
                        <a:pt x="819" y="1418"/>
                        <a:pt x="662" y="1260"/>
                        <a:pt x="662" y="1071"/>
                      </a:cubicBezTo>
                      <a:cubicBezTo>
                        <a:pt x="662" y="882"/>
                        <a:pt x="819" y="725"/>
                        <a:pt x="1008" y="725"/>
                      </a:cubicBezTo>
                      <a:close/>
                      <a:moveTo>
                        <a:pt x="1008" y="0"/>
                      </a:moveTo>
                      <a:cubicBezTo>
                        <a:pt x="410" y="0"/>
                        <a:pt x="0" y="473"/>
                        <a:pt x="0" y="1040"/>
                      </a:cubicBezTo>
                      <a:cubicBezTo>
                        <a:pt x="0" y="1639"/>
                        <a:pt x="473" y="2048"/>
                        <a:pt x="1008" y="2048"/>
                      </a:cubicBezTo>
                      <a:lnTo>
                        <a:pt x="3844" y="2048"/>
                      </a:lnTo>
                      <a:cubicBezTo>
                        <a:pt x="4442" y="2048"/>
                        <a:pt x="4883" y="1576"/>
                        <a:pt x="4883" y="1040"/>
                      </a:cubicBezTo>
                      <a:cubicBezTo>
                        <a:pt x="4852" y="473"/>
                        <a:pt x="4411" y="0"/>
                        <a:pt x="384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39" name="Google Shape;9199;p73">
                  <a:extLst>
                    <a:ext uri="{FF2B5EF4-FFF2-40B4-BE49-F238E27FC236}">
                      <a16:creationId xmlns:a16="http://schemas.microsoft.com/office/drawing/2014/main" id="{9D57C9A4-1892-1932-E705-98E236C26C4A}"/>
                    </a:ext>
                  </a:extLst>
                </p:cNvPr>
                <p:cNvSpPr/>
                <p:nvPr/>
              </p:nvSpPr>
              <p:spPr>
                <a:xfrm>
                  <a:off x="6340625" y="2353025"/>
                  <a:ext cx="354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5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67"/>
                        <a:pt x="158" y="725"/>
                        <a:pt x="347" y="725"/>
                      </a:cubicBezTo>
                      <a:lnTo>
                        <a:pt x="1040" y="725"/>
                      </a:lnTo>
                      <a:cubicBezTo>
                        <a:pt x="1261" y="725"/>
                        <a:pt x="1418" y="567"/>
                        <a:pt x="1418" y="347"/>
                      </a:cubicBezTo>
                      <a:cubicBezTo>
                        <a:pt x="1355" y="158"/>
                        <a:pt x="1198" y="0"/>
                        <a:pt x="104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40" name="Google Shape;9200;p73">
                  <a:extLst>
                    <a:ext uri="{FF2B5EF4-FFF2-40B4-BE49-F238E27FC236}">
                      <a16:creationId xmlns:a16="http://schemas.microsoft.com/office/drawing/2014/main" id="{C3F88A70-2A78-5FCE-88BF-176E13CEFE2F}"/>
                    </a:ext>
                  </a:extLst>
                </p:cNvPr>
                <p:cNvSpPr/>
                <p:nvPr/>
              </p:nvSpPr>
              <p:spPr>
                <a:xfrm>
                  <a:off x="6183100" y="2369550"/>
                  <a:ext cx="3547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6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47" y="725"/>
                      </a:cubicBezTo>
                      <a:lnTo>
                        <a:pt x="1040" y="725"/>
                      </a:lnTo>
                      <a:cubicBezTo>
                        <a:pt x="1261" y="725"/>
                        <a:pt x="1418" y="568"/>
                        <a:pt x="1418" y="379"/>
                      </a:cubicBezTo>
                      <a:cubicBezTo>
                        <a:pt x="1418" y="158"/>
                        <a:pt x="1261" y="1"/>
                        <a:pt x="104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26" name="Google Shape;9201;p73">
                <a:extLst>
                  <a:ext uri="{FF2B5EF4-FFF2-40B4-BE49-F238E27FC236}">
                    <a16:creationId xmlns:a16="http://schemas.microsoft.com/office/drawing/2014/main" id="{4B39E0DE-724D-1CB9-1714-E12CBEF0D8A1}"/>
                  </a:ext>
                </a:extLst>
              </p:cNvPr>
              <p:cNvGrpSpPr/>
              <p:nvPr/>
            </p:nvGrpSpPr>
            <p:grpSpPr>
              <a:xfrm>
                <a:off x="2036574" y="1687877"/>
                <a:ext cx="503276" cy="500612"/>
                <a:chOff x="1412450" y="1954475"/>
                <a:chExt cx="297750" cy="296175"/>
              </a:xfrm>
              <a:grpFill/>
            </p:grpSpPr>
            <p:sp>
              <p:nvSpPr>
                <p:cNvPr id="435" name="Google Shape;9202;p73">
                  <a:extLst>
                    <a:ext uri="{FF2B5EF4-FFF2-40B4-BE49-F238E27FC236}">
                      <a16:creationId xmlns:a16="http://schemas.microsoft.com/office/drawing/2014/main" id="{6C39B7F2-2D3B-F039-0107-F7010B3D3724}"/>
                    </a:ext>
                  </a:extLst>
                </p:cNvPr>
                <p:cNvSpPr/>
                <p:nvPr/>
              </p:nvSpPr>
              <p:spPr>
                <a:xfrm>
                  <a:off x="1483350" y="2023800"/>
                  <a:ext cx="155975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9" h="6239" extrusionOk="0">
                      <a:moveTo>
                        <a:pt x="3119" y="2079"/>
                      </a:moveTo>
                      <a:cubicBezTo>
                        <a:pt x="3529" y="2079"/>
                        <a:pt x="3844" y="2395"/>
                        <a:pt x="3844" y="2773"/>
                      </a:cubicBezTo>
                      <a:cubicBezTo>
                        <a:pt x="3844" y="3182"/>
                        <a:pt x="3529" y="3497"/>
                        <a:pt x="3119" y="3497"/>
                      </a:cubicBezTo>
                      <a:cubicBezTo>
                        <a:pt x="2741" y="3497"/>
                        <a:pt x="2426" y="3182"/>
                        <a:pt x="2426" y="2773"/>
                      </a:cubicBezTo>
                      <a:cubicBezTo>
                        <a:pt x="2426" y="2395"/>
                        <a:pt x="2741" y="2079"/>
                        <a:pt x="3119" y="2079"/>
                      </a:cubicBezTo>
                      <a:close/>
                      <a:moveTo>
                        <a:pt x="3119" y="725"/>
                      </a:moveTo>
                      <a:cubicBezTo>
                        <a:pt x="4474" y="725"/>
                        <a:pt x="5577" y="1827"/>
                        <a:pt x="5577" y="3182"/>
                      </a:cubicBezTo>
                      <a:cubicBezTo>
                        <a:pt x="5577" y="3686"/>
                        <a:pt x="5388" y="4159"/>
                        <a:pt x="5136" y="4537"/>
                      </a:cubicBezTo>
                      <a:cubicBezTo>
                        <a:pt x="4884" y="4190"/>
                        <a:pt x="4537" y="3907"/>
                        <a:pt x="4191" y="3718"/>
                      </a:cubicBezTo>
                      <a:cubicBezTo>
                        <a:pt x="4411" y="3497"/>
                        <a:pt x="4537" y="3182"/>
                        <a:pt x="4537" y="2804"/>
                      </a:cubicBezTo>
                      <a:cubicBezTo>
                        <a:pt x="4537" y="2079"/>
                        <a:pt x="3907" y="1449"/>
                        <a:pt x="3151" y="1449"/>
                      </a:cubicBezTo>
                      <a:cubicBezTo>
                        <a:pt x="2426" y="1449"/>
                        <a:pt x="1796" y="2079"/>
                        <a:pt x="1796" y="2804"/>
                      </a:cubicBezTo>
                      <a:cubicBezTo>
                        <a:pt x="1796" y="3182"/>
                        <a:pt x="1891" y="3497"/>
                        <a:pt x="2143" y="3718"/>
                      </a:cubicBezTo>
                      <a:cubicBezTo>
                        <a:pt x="1733" y="3907"/>
                        <a:pt x="1418" y="4190"/>
                        <a:pt x="1198" y="4537"/>
                      </a:cubicBezTo>
                      <a:cubicBezTo>
                        <a:pt x="914" y="4159"/>
                        <a:pt x="756" y="3686"/>
                        <a:pt x="756" y="3182"/>
                      </a:cubicBezTo>
                      <a:cubicBezTo>
                        <a:pt x="662" y="1796"/>
                        <a:pt x="1796" y="725"/>
                        <a:pt x="3119" y="725"/>
                      </a:cubicBezTo>
                      <a:close/>
                      <a:moveTo>
                        <a:pt x="3119" y="4190"/>
                      </a:moveTo>
                      <a:cubicBezTo>
                        <a:pt x="3749" y="4190"/>
                        <a:pt x="4317" y="4505"/>
                        <a:pt x="4632" y="5041"/>
                      </a:cubicBezTo>
                      <a:cubicBezTo>
                        <a:pt x="4222" y="5387"/>
                        <a:pt x="3686" y="5577"/>
                        <a:pt x="3119" y="5577"/>
                      </a:cubicBezTo>
                      <a:cubicBezTo>
                        <a:pt x="2584" y="5577"/>
                        <a:pt x="2017" y="5387"/>
                        <a:pt x="1639" y="5041"/>
                      </a:cubicBezTo>
                      <a:cubicBezTo>
                        <a:pt x="1954" y="4505"/>
                        <a:pt x="2489" y="4190"/>
                        <a:pt x="3119" y="4190"/>
                      </a:cubicBezTo>
                      <a:close/>
                      <a:moveTo>
                        <a:pt x="3119" y="0"/>
                      </a:moveTo>
                      <a:cubicBezTo>
                        <a:pt x="1387" y="0"/>
                        <a:pt x="0" y="1418"/>
                        <a:pt x="0" y="3119"/>
                      </a:cubicBezTo>
                      <a:cubicBezTo>
                        <a:pt x="0" y="4852"/>
                        <a:pt x="1387" y="6238"/>
                        <a:pt x="3119" y="6238"/>
                      </a:cubicBezTo>
                      <a:cubicBezTo>
                        <a:pt x="4852" y="6238"/>
                        <a:pt x="6238" y="4820"/>
                        <a:pt x="6238" y="3119"/>
                      </a:cubicBezTo>
                      <a:cubicBezTo>
                        <a:pt x="6238" y="1386"/>
                        <a:pt x="4821" y="0"/>
                        <a:pt x="311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36" name="Google Shape;9203;p73">
                  <a:extLst>
                    <a:ext uri="{FF2B5EF4-FFF2-40B4-BE49-F238E27FC236}">
                      <a16:creationId xmlns:a16="http://schemas.microsoft.com/office/drawing/2014/main" id="{D0ED36D6-D76E-8216-7E23-5B9912C20814}"/>
                    </a:ext>
                  </a:extLst>
                </p:cNvPr>
                <p:cNvSpPr/>
                <p:nvPr/>
              </p:nvSpPr>
              <p:spPr>
                <a:xfrm>
                  <a:off x="1412450" y="1954475"/>
                  <a:ext cx="297750" cy="2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10" h="11847" extrusionOk="0">
                      <a:moveTo>
                        <a:pt x="6365" y="662"/>
                      </a:moveTo>
                      <a:lnTo>
                        <a:pt x="6522" y="1513"/>
                      </a:lnTo>
                      <a:cubicBezTo>
                        <a:pt x="6554" y="1702"/>
                        <a:pt x="6617" y="1765"/>
                        <a:pt x="6774" y="1797"/>
                      </a:cubicBezTo>
                      <a:cubicBezTo>
                        <a:pt x="7342" y="1923"/>
                        <a:pt x="7814" y="2112"/>
                        <a:pt x="8287" y="2427"/>
                      </a:cubicBezTo>
                      <a:cubicBezTo>
                        <a:pt x="8350" y="2474"/>
                        <a:pt x="8421" y="2498"/>
                        <a:pt x="8488" y="2498"/>
                      </a:cubicBezTo>
                      <a:cubicBezTo>
                        <a:pt x="8554" y="2498"/>
                        <a:pt x="8618" y="2474"/>
                        <a:pt x="8665" y="2427"/>
                      </a:cubicBezTo>
                      <a:lnTo>
                        <a:pt x="9389" y="1923"/>
                      </a:lnTo>
                      <a:lnTo>
                        <a:pt x="9925" y="2490"/>
                      </a:lnTo>
                      <a:lnTo>
                        <a:pt x="9421" y="3183"/>
                      </a:lnTo>
                      <a:cubicBezTo>
                        <a:pt x="9358" y="3309"/>
                        <a:pt x="9358" y="3466"/>
                        <a:pt x="9421" y="3592"/>
                      </a:cubicBezTo>
                      <a:cubicBezTo>
                        <a:pt x="9736" y="4065"/>
                        <a:pt x="9925" y="4537"/>
                        <a:pt x="10051" y="5073"/>
                      </a:cubicBezTo>
                      <a:cubicBezTo>
                        <a:pt x="10082" y="5231"/>
                        <a:pt x="10209" y="5294"/>
                        <a:pt x="10335" y="5357"/>
                      </a:cubicBezTo>
                      <a:lnTo>
                        <a:pt x="11185" y="5514"/>
                      </a:lnTo>
                      <a:lnTo>
                        <a:pt x="11185" y="6302"/>
                      </a:lnTo>
                      <a:lnTo>
                        <a:pt x="10335" y="6459"/>
                      </a:lnTo>
                      <a:cubicBezTo>
                        <a:pt x="10177" y="6491"/>
                        <a:pt x="10082" y="6585"/>
                        <a:pt x="10051" y="6743"/>
                      </a:cubicBezTo>
                      <a:cubicBezTo>
                        <a:pt x="9925" y="7278"/>
                        <a:pt x="9736" y="7751"/>
                        <a:pt x="9421" y="8224"/>
                      </a:cubicBezTo>
                      <a:cubicBezTo>
                        <a:pt x="9358" y="8350"/>
                        <a:pt x="9358" y="8507"/>
                        <a:pt x="9421" y="8633"/>
                      </a:cubicBezTo>
                      <a:lnTo>
                        <a:pt x="9925" y="9326"/>
                      </a:lnTo>
                      <a:lnTo>
                        <a:pt x="9389" y="9893"/>
                      </a:lnTo>
                      <a:lnTo>
                        <a:pt x="8665" y="9358"/>
                      </a:lnTo>
                      <a:cubicBezTo>
                        <a:pt x="8618" y="9326"/>
                        <a:pt x="8554" y="9310"/>
                        <a:pt x="8488" y="9310"/>
                      </a:cubicBezTo>
                      <a:cubicBezTo>
                        <a:pt x="8421" y="9310"/>
                        <a:pt x="8350" y="9326"/>
                        <a:pt x="8287" y="9358"/>
                      </a:cubicBezTo>
                      <a:cubicBezTo>
                        <a:pt x="7814" y="9673"/>
                        <a:pt x="7342" y="9893"/>
                        <a:pt x="6774" y="9988"/>
                      </a:cubicBezTo>
                      <a:cubicBezTo>
                        <a:pt x="6617" y="10051"/>
                        <a:pt x="6554" y="10145"/>
                        <a:pt x="6522" y="10271"/>
                      </a:cubicBezTo>
                      <a:lnTo>
                        <a:pt x="6365" y="11153"/>
                      </a:lnTo>
                      <a:lnTo>
                        <a:pt x="5577" y="11153"/>
                      </a:lnTo>
                      <a:lnTo>
                        <a:pt x="5420" y="10271"/>
                      </a:lnTo>
                      <a:cubicBezTo>
                        <a:pt x="5357" y="10114"/>
                        <a:pt x="5294" y="10051"/>
                        <a:pt x="5136" y="9988"/>
                      </a:cubicBezTo>
                      <a:cubicBezTo>
                        <a:pt x="4569" y="9893"/>
                        <a:pt x="4097" y="9673"/>
                        <a:pt x="3624" y="9358"/>
                      </a:cubicBezTo>
                      <a:cubicBezTo>
                        <a:pt x="3561" y="9326"/>
                        <a:pt x="3498" y="9310"/>
                        <a:pt x="3435" y="9310"/>
                      </a:cubicBezTo>
                      <a:cubicBezTo>
                        <a:pt x="3372" y="9310"/>
                        <a:pt x="3309" y="9326"/>
                        <a:pt x="3246" y="9358"/>
                      </a:cubicBezTo>
                      <a:lnTo>
                        <a:pt x="2521" y="9893"/>
                      </a:lnTo>
                      <a:lnTo>
                        <a:pt x="1986" y="9326"/>
                      </a:lnTo>
                      <a:lnTo>
                        <a:pt x="2490" y="8633"/>
                      </a:lnTo>
                      <a:cubicBezTo>
                        <a:pt x="2584" y="8507"/>
                        <a:pt x="2584" y="8350"/>
                        <a:pt x="2490" y="8224"/>
                      </a:cubicBezTo>
                      <a:cubicBezTo>
                        <a:pt x="2175" y="7751"/>
                        <a:pt x="1986" y="7278"/>
                        <a:pt x="1860" y="6743"/>
                      </a:cubicBezTo>
                      <a:cubicBezTo>
                        <a:pt x="1828" y="6585"/>
                        <a:pt x="1702" y="6491"/>
                        <a:pt x="1576" y="6459"/>
                      </a:cubicBezTo>
                      <a:lnTo>
                        <a:pt x="726" y="6302"/>
                      </a:lnTo>
                      <a:lnTo>
                        <a:pt x="726" y="5514"/>
                      </a:lnTo>
                      <a:lnTo>
                        <a:pt x="1576" y="5357"/>
                      </a:lnTo>
                      <a:cubicBezTo>
                        <a:pt x="1734" y="5325"/>
                        <a:pt x="1828" y="5231"/>
                        <a:pt x="1860" y="5073"/>
                      </a:cubicBezTo>
                      <a:cubicBezTo>
                        <a:pt x="1986" y="4506"/>
                        <a:pt x="2175" y="4065"/>
                        <a:pt x="2490" y="3592"/>
                      </a:cubicBezTo>
                      <a:cubicBezTo>
                        <a:pt x="2584" y="3466"/>
                        <a:pt x="2584" y="3309"/>
                        <a:pt x="2490" y="3183"/>
                      </a:cubicBezTo>
                      <a:lnTo>
                        <a:pt x="1986" y="2490"/>
                      </a:lnTo>
                      <a:lnTo>
                        <a:pt x="2521" y="1923"/>
                      </a:lnTo>
                      <a:lnTo>
                        <a:pt x="3246" y="2427"/>
                      </a:lnTo>
                      <a:cubicBezTo>
                        <a:pt x="3309" y="2474"/>
                        <a:pt x="3372" y="2498"/>
                        <a:pt x="3435" y="2498"/>
                      </a:cubicBezTo>
                      <a:cubicBezTo>
                        <a:pt x="3498" y="2498"/>
                        <a:pt x="3561" y="2474"/>
                        <a:pt x="3624" y="2427"/>
                      </a:cubicBezTo>
                      <a:cubicBezTo>
                        <a:pt x="4097" y="2112"/>
                        <a:pt x="4569" y="1923"/>
                        <a:pt x="5136" y="1797"/>
                      </a:cubicBezTo>
                      <a:cubicBezTo>
                        <a:pt x="5294" y="1765"/>
                        <a:pt x="5357" y="1639"/>
                        <a:pt x="5420" y="1513"/>
                      </a:cubicBezTo>
                      <a:lnTo>
                        <a:pt x="5577" y="662"/>
                      </a:lnTo>
                      <a:close/>
                      <a:moveTo>
                        <a:pt x="5262" y="1"/>
                      </a:moveTo>
                      <a:cubicBezTo>
                        <a:pt x="5073" y="1"/>
                        <a:pt x="4916" y="127"/>
                        <a:pt x="4884" y="284"/>
                      </a:cubicBezTo>
                      <a:lnTo>
                        <a:pt x="4727" y="1166"/>
                      </a:lnTo>
                      <a:cubicBezTo>
                        <a:pt x="4254" y="1292"/>
                        <a:pt x="3813" y="1481"/>
                        <a:pt x="3435" y="1734"/>
                      </a:cubicBezTo>
                      <a:lnTo>
                        <a:pt x="2679" y="1229"/>
                      </a:lnTo>
                      <a:cubicBezTo>
                        <a:pt x="2610" y="1174"/>
                        <a:pt x="2541" y="1149"/>
                        <a:pt x="2474" y="1149"/>
                      </a:cubicBezTo>
                      <a:cubicBezTo>
                        <a:pt x="2389" y="1149"/>
                        <a:pt x="2309" y="1190"/>
                        <a:pt x="2238" y="1261"/>
                      </a:cubicBezTo>
                      <a:lnTo>
                        <a:pt x="1261" y="2238"/>
                      </a:lnTo>
                      <a:cubicBezTo>
                        <a:pt x="1135" y="2364"/>
                        <a:pt x="1135" y="2553"/>
                        <a:pt x="1230" y="2679"/>
                      </a:cubicBezTo>
                      <a:lnTo>
                        <a:pt x="1734" y="3435"/>
                      </a:lnTo>
                      <a:cubicBezTo>
                        <a:pt x="1513" y="3813"/>
                        <a:pt x="1324" y="4254"/>
                        <a:pt x="1198" y="4726"/>
                      </a:cubicBezTo>
                      <a:lnTo>
                        <a:pt x="284" y="4884"/>
                      </a:lnTo>
                      <a:cubicBezTo>
                        <a:pt x="127" y="4915"/>
                        <a:pt x="1" y="5042"/>
                        <a:pt x="1" y="5231"/>
                      </a:cubicBezTo>
                      <a:lnTo>
                        <a:pt x="1" y="6617"/>
                      </a:lnTo>
                      <a:cubicBezTo>
                        <a:pt x="64" y="6774"/>
                        <a:pt x="158" y="6932"/>
                        <a:pt x="316" y="6963"/>
                      </a:cubicBezTo>
                      <a:lnTo>
                        <a:pt x="1230" y="7121"/>
                      </a:lnTo>
                      <a:cubicBezTo>
                        <a:pt x="1356" y="7593"/>
                        <a:pt x="1545" y="8034"/>
                        <a:pt x="1797" y="8413"/>
                      </a:cubicBezTo>
                      <a:lnTo>
                        <a:pt x="1261" y="9169"/>
                      </a:lnTo>
                      <a:cubicBezTo>
                        <a:pt x="1167" y="9295"/>
                        <a:pt x="1198" y="9484"/>
                        <a:pt x="1324" y="9610"/>
                      </a:cubicBezTo>
                      <a:lnTo>
                        <a:pt x="2301" y="10586"/>
                      </a:lnTo>
                      <a:cubicBezTo>
                        <a:pt x="2368" y="10654"/>
                        <a:pt x="2454" y="10685"/>
                        <a:pt x="2533" y="10685"/>
                      </a:cubicBezTo>
                      <a:cubicBezTo>
                        <a:pt x="2602" y="10685"/>
                        <a:pt x="2666" y="10662"/>
                        <a:pt x="2710" y="10618"/>
                      </a:cubicBezTo>
                      <a:lnTo>
                        <a:pt x="3466" y="10114"/>
                      </a:lnTo>
                      <a:cubicBezTo>
                        <a:pt x="3876" y="10366"/>
                        <a:pt x="4286" y="10555"/>
                        <a:pt x="4790" y="10681"/>
                      </a:cubicBezTo>
                      <a:lnTo>
                        <a:pt x="4947" y="11563"/>
                      </a:lnTo>
                      <a:cubicBezTo>
                        <a:pt x="4979" y="11721"/>
                        <a:pt x="5105" y="11847"/>
                        <a:pt x="5294" y="11847"/>
                      </a:cubicBezTo>
                      <a:lnTo>
                        <a:pt x="6680" y="11847"/>
                      </a:lnTo>
                      <a:cubicBezTo>
                        <a:pt x="6837" y="11847"/>
                        <a:pt x="6995" y="11721"/>
                        <a:pt x="7027" y="11563"/>
                      </a:cubicBezTo>
                      <a:lnTo>
                        <a:pt x="7184" y="10681"/>
                      </a:lnTo>
                      <a:cubicBezTo>
                        <a:pt x="7657" y="10555"/>
                        <a:pt x="8098" y="10366"/>
                        <a:pt x="8476" y="10114"/>
                      </a:cubicBezTo>
                      <a:lnTo>
                        <a:pt x="9232" y="10618"/>
                      </a:lnTo>
                      <a:cubicBezTo>
                        <a:pt x="9301" y="10673"/>
                        <a:pt x="9370" y="10698"/>
                        <a:pt x="9436" y="10698"/>
                      </a:cubicBezTo>
                      <a:cubicBezTo>
                        <a:pt x="9521" y="10698"/>
                        <a:pt x="9602" y="10657"/>
                        <a:pt x="9673" y="10586"/>
                      </a:cubicBezTo>
                      <a:lnTo>
                        <a:pt x="10650" y="9610"/>
                      </a:lnTo>
                      <a:cubicBezTo>
                        <a:pt x="10776" y="9484"/>
                        <a:pt x="10776" y="9295"/>
                        <a:pt x="10681" y="9169"/>
                      </a:cubicBezTo>
                      <a:lnTo>
                        <a:pt x="10177" y="8413"/>
                      </a:lnTo>
                      <a:cubicBezTo>
                        <a:pt x="10398" y="8034"/>
                        <a:pt x="10618" y="7593"/>
                        <a:pt x="10713" y="7121"/>
                      </a:cubicBezTo>
                      <a:lnTo>
                        <a:pt x="11626" y="6963"/>
                      </a:lnTo>
                      <a:cubicBezTo>
                        <a:pt x="11784" y="6932"/>
                        <a:pt x="11910" y="6806"/>
                        <a:pt x="11910" y="6617"/>
                      </a:cubicBezTo>
                      <a:lnTo>
                        <a:pt x="11910" y="5231"/>
                      </a:lnTo>
                      <a:cubicBezTo>
                        <a:pt x="11910" y="5073"/>
                        <a:pt x="11784" y="4915"/>
                        <a:pt x="11626" y="4884"/>
                      </a:cubicBezTo>
                      <a:lnTo>
                        <a:pt x="10713" y="4726"/>
                      </a:lnTo>
                      <a:cubicBezTo>
                        <a:pt x="10618" y="4254"/>
                        <a:pt x="10398" y="3813"/>
                        <a:pt x="10177" y="3403"/>
                      </a:cubicBezTo>
                      <a:lnTo>
                        <a:pt x="10681" y="2679"/>
                      </a:lnTo>
                      <a:cubicBezTo>
                        <a:pt x="10807" y="2553"/>
                        <a:pt x="10776" y="2364"/>
                        <a:pt x="10650" y="2238"/>
                      </a:cubicBezTo>
                      <a:lnTo>
                        <a:pt x="9673" y="1261"/>
                      </a:lnTo>
                      <a:cubicBezTo>
                        <a:pt x="9605" y="1193"/>
                        <a:pt x="9520" y="1162"/>
                        <a:pt x="9435" y="1162"/>
                      </a:cubicBezTo>
                      <a:cubicBezTo>
                        <a:pt x="9362" y="1162"/>
                        <a:pt x="9290" y="1186"/>
                        <a:pt x="9232" y="1229"/>
                      </a:cubicBezTo>
                      <a:lnTo>
                        <a:pt x="8476" y="1734"/>
                      </a:lnTo>
                      <a:cubicBezTo>
                        <a:pt x="8098" y="1481"/>
                        <a:pt x="7657" y="1292"/>
                        <a:pt x="7184" y="1166"/>
                      </a:cubicBezTo>
                      <a:lnTo>
                        <a:pt x="6995" y="284"/>
                      </a:lnTo>
                      <a:cubicBezTo>
                        <a:pt x="6932" y="127"/>
                        <a:pt x="6837" y="1"/>
                        <a:pt x="661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27" name="Google Shape;9204;p73">
                <a:extLst>
                  <a:ext uri="{FF2B5EF4-FFF2-40B4-BE49-F238E27FC236}">
                    <a16:creationId xmlns:a16="http://schemas.microsoft.com/office/drawing/2014/main" id="{E6B8E813-95B6-A375-FEA6-C70344AF3398}"/>
                  </a:ext>
                </a:extLst>
              </p:cNvPr>
              <p:cNvSpPr/>
              <p:nvPr/>
            </p:nvSpPr>
            <p:spPr>
              <a:xfrm>
                <a:off x="2038541" y="2283625"/>
                <a:ext cx="499303" cy="495289"/>
              </a:xfrm>
              <a:custGeom>
                <a:avLst/>
                <a:gdLst/>
                <a:ahLst/>
                <a:cxnLst/>
                <a:rect l="l" t="t" r="r" b="b"/>
                <a:pathLst>
                  <a:path w="11816" h="11721" extrusionOk="0">
                    <a:moveTo>
                      <a:pt x="2395" y="631"/>
                    </a:moveTo>
                    <a:cubicBezTo>
                      <a:pt x="2584" y="631"/>
                      <a:pt x="2742" y="789"/>
                      <a:pt x="2742" y="978"/>
                    </a:cubicBezTo>
                    <a:cubicBezTo>
                      <a:pt x="2742" y="1167"/>
                      <a:pt x="2584" y="1324"/>
                      <a:pt x="2395" y="1324"/>
                    </a:cubicBezTo>
                    <a:lnTo>
                      <a:pt x="1009" y="1324"/>
                    </a:lnTo>
                    <a:cubicBezTo>
                      <a:pt x="820" y="1324"/>
                      <a:pt x="663" y="1167"/>
                      <a:pt x="663" y="978"/>
                    </a:cubicBezTo>
                    <a:cubicBezTo>
                      <a:pt x="663" y="789"/>
                      <a:pt x="820" y="631"/>
                      <a:pt x="1009" y="631"/>
                    </a:cubicBezTo>
                    <a:close/>
                    <a:moveTo>
                      <a:pt x="6554" y="631"/>
                    </a:moveTo>
                    <a:cubicBezTo>
                      <a:pt x="6774" y="631"/>
                      <a:pt x="6932" y="789"/>
                      <a:pt x="6932" y="978"/>
                    </a:cubicBezTo>
                    <a:cubicBezTo>
                      <a:pt x="6932" y="1167"/>
                      <a:pt x="6774" y="1324"/>
                      <a:pt x="6554" y="1324"/>
                    </a:cubicBezTo>
                    <a:lnTo>
                      <a:pt x="5199" y="1324"/>
                    </a:lnTo>
                    <a:cubicBezTo>
                      <a:pt x="4979" y="1324"/>
                      <a:pt x="4821" y="1167"/>
                      <a:pt x="4821" y="978"/>
                    </a:cubicBezTo>
                    <a:cubicBezTo>
                      <a:pt x="4821" y="789"/>
                      <a:pt x="4979" y="631"/>
                      <a:pt x="5199" y="631"/>
                    </a:cubicBezTo>
                    <a:close/>
                    <a:moveTo>
                      <a:pt x="10776" y="631"/>
                    </a:moveTo>
                    <a:cubicBezTo>
                      <a:pt x="10965" y="631"/>
                      <a:pt x="11122" y="789"/>
                      <a:pt x="11122" y="978"/>
                    </a:cubicBezTo>
                    <a:cubicBezTo>
                      <a:pt x="11122" y="1167"/>
                      <a:pt x="10965" y="1324"/>
                      <a:pt x="10776" y="1324"/>
                    </a:cubicBezTo>
                    <a:lnTo>
                      <a:pt x="9389" y="1324"/>
                    </a:lnTo>
                    <a:cubicBezTo>
                      <a:pt x="9200" y="1324"/>
                      <a:pt x="9043" y="1167"/>
                      <a:pt x="9043" y="978"/>
                    </a:cubicBezTo>
                    <a:cubicBezTo>
                      <a:pt x="9043" y="789"/>
                      <a:pt x="9200" y="631"/>
                      <a:pt x="9389" y="631"/>
                    </a:cubicBezTo>
                    <a:close/>
                    <a:moveTo>
                      <a:pt x="7279" y="4790"/>
                    </a:moveTo>
                    <a:cubicBezTo>
                      <a:pt x="7468" y="4790"/>
                      <a:pt x="7625" y="4947"/>
                      <a:pt x="7625" y="5136"/>
                    </a:cubicBezTo>
                    <a:lnTo>
                      <a:pt x="7625" y="6554"/>
                    </a:lnTo>
                    <a:cubicBezTo>
                      <a:pt x="7625" y="6775"/>
                      <a:pt x="7468" y="6932"/>
                      <a:pt x="7279" y="6932"/>
                    </a:cubicBezTo>
                    <a:lnTo>
                      <a:pt x="4506" y="6932"/>
                    </a:lnTo>
                    <a:cubicBezTo>
                      <a:pt x="4317" y="6932"/>
                      <a:pt x="4160" y="6775"/>
                      <a:pt x="4160" y="6554"/>
                    </a:cubicBezTo>
                    <a:lnTo>
                      <a:pt x="4160" y="5136"/>
                    </a:lnTo>
                    <a:cubicBezTo>
                      <a:pt x="4160" y="4947"/>
                      <a:pt x="4317" y="4790"/>
                      <a:pt x="4506" y="4790"/>
                    </a:cubicBezTo>
                    <a:close/>
                    <a:moveTo>
                      <a:pt x="2395" y="10398"/>
                    </a:moveTo>
                    <a:cubicBezTo>
                      <a:pt x="2584" y="10398"/>
                      <a:pt x="2742" y="10555"/>
                      <a:pt x="2742" y="10744"/>
                    </a:cubicBezTo>
                    <a:cubicBezTo>
                      <a:pt x="2742" y="10933"/>
                      <a:pt x="2584" y="11091"/>
                      <a:pt x="2395" y="11091"/>
                    </a:cubicBezTo>
                    <a:lnTo>
                      <a:pt x="1009" y="11091"/>
                    </a:lnTo>
                    <a:cubicBezTo>
                      <a:pt x="820" y="11091"/>
                      <a:pt x="663" y="10933"/>
                      <a:pt x="663" y="10744"/>
                    </a:cubicBezTo>
                    <a:cubicBezTo>
                      <a:pt x="663" y="10555"/>
                      <a:pt x="820" y="10398"/>
                      <a:pt x="1009" y="10398"/>
                    </a:cubicBezTo>
                    <a:close/>
                    <a:moveTo>
                      <a:pt x="6585" y="10398"/>
                    </a:moveTo>
                    <a:cubicBezTo>
                      <a:pt x="6806" y="10398"/>
                      <a:pt x="6964" y="10555"/>
                      <a:pt x="6964" y="10744"/>
                    </a:cubicBezTo>
                    <a:cubicBezTo>
                      <a:pt x="6964" y="10933"/>
                      <a:pt x="6806" y="11091"/>
                      <a:pt x="6585" y="11091"/>
                    </a:cubicBezTo>
                    <a:lnTo>
                      <a:pt x="5231" y="11091"/>
                    </a:lnTo>
                    <a:cubicBezTo>
                      <a:pt x="5010" y="11091"/>
                      <a:pt x="4853" y="10933"/>
                      <a:pt x="4853" y="10744"/>
                    </a:cubicBezTo>
                    <a:cubicBezTo>
                      <a:pt x="4853" y="10555"/>
                      <a:pt x="5010" y="10398"/>
                      <a:pt x="5231" y="10398"/>
                    </a:cubicBezTo>
                    <a:close/>
                    <a:moveTo>
                      <a:pt x="10776" y="10398"/>
                    </a:moveTo>
                    <a:cubicBezTo>
                      <a:pt x="10965" y="10398"/>
                      <a:pt x="11122" y="10555"/>
                      <a:pt x="11122" y="10744"/>
                    </a:cubicBezTo>
                    <a:cubicBezTo>
                      <a:pt x="11122" y="10933"/>
                      <a:pt x="10965" y="11091"/>
                      <a:pt x="10776" y="11091"/>
                    </a:cubicBezTo>
                    <a:lnTo>
                      <a:pt x="9389" y="11091"/>
                    </a:lnTo>
                    <a:cubicBezTo>
                      <a:pt x="9200" y="11091"/>
                      <a:pt x="9043" y="10933"/>
                      <a:pt x="9043" y="10744"/>
                    </a:cubicBezTo>
                    <a:cubicBezTo>
                      <a:pt x="9043" y="10555"/>
                      <a:pt x="9200" y="10398"/>
                      <a:pt x="9389" y="10398"/>
                    </a:cubicBezTo>
                    <a:close/>
                    <a:moveTo>
                      <a:pt x="1009" y="1"/>
                    </a:moveTo>
                    <a:cubicBezTo>
                      <a:pt x="410" y="1"/>
                      <a:pt x="1" y="474"/>
                      <a:pt x="1" y="1009"/>
                    </a:cubicBezTo>
                    <a:cubicBezTo>
                      <a:pt x="1" y="1608"/>
                      <a:pt x="473" y="2049"/>
                      <a:pt x="1009" y="2049"/>
                    </a:cubicBezTo>
                    <a:lnTo>
                      <a:pt x="1356" y="2049"/>
                    </a:lnTo>
                    <a:lnTo>
                      <a:pt x="1356" y="2395"/>
                    </a:lnTo>
                    <a:cubicBezTo>
                      <a:pt x="1356" y="2994"/>
                      <a:pt x="1828" y="3403"/>
                      <a:pt x="2395" y="3403"/>
                    </a:cubicBezTo>
                    <a:lnTo>
                      <a:pt x="5546" y="3403"/>
                    </a:lnTo>
                    <a:lnTo>
                      <a:pt x="5546" y="4128"/>
                    </a:lnTo>
                    <a:lnTo>
                      <a:pt x="4506" y="4128"/>
                    </a:lnTo>
                    <a:cubicBezTo>
                      <a:pt x="3939" y="4128"/>
                      <a:pt x="3466" y="4601"/>
                      <a:pt x="3466" y="5136"/>
                    </a:cubicBezTo>
                    <a:lnTo>
                      <a:pt x="3466" y="6554"/>
                    </a:lnTo>
                    <a:cubicBezTo>
                      <a:pt x="3466" y="7153"/>
                      <a:pt x="3939" y="7594"/>
                      <a:pt x="4506" y="7594"/>
                    </a:cubicBezTo>
                    <a:lnTo>
                      <a:pt x="5546" y="7594"/>
                    </a:lnTo>
                    <a:lnTo>
                      <a:pt x="5546" y="8287"/>
                    </a:lnTo>
                    <a:lnTo>
                      <a:pt x="2395" y="8287"/>
                    </a:lnTo>
                    <a:cubicBezTo>
                      <a:pt x="1797" y="8287"/>
                      <a:pt x="1356" y="8759"/>
                      <a:pt x="1356" y="9326"/>
                    </a:cubicBezTo>
                    <a:lnTo>
                      <a:pt x="1356" y="9673"/>
                    </a:lnTo>
                    <a:lnTo>
                      <a:pt x="1009" y="9673"/>
                    </a:lnTo>
                    <a:cubicBezTo>
                      <a:pt x="410" y="9673"/>
                      <a:pt x="1" y="10146"/>
                      <a:pt x="1" y="10713"/>
                    </a:cubicBezTo>
                    <a:cubicBezTo>
                      <a:pt x="1" y="11280"/>
                      <a:pt x="473" y="11721"/>
                      <a:pt x="1009" y="11721"/>
                    </a:cubicBezTo>
                    <a:lnTo>
                      <a:pt x="2395" y="11721"/>
                    </a:lnTo>
                    <a:cubicBezTo>
                      <a:pt x="2994" y="11721"/>
                      <a:pt x="3403" y="11248"/>
                      <a:pt x="3403" y="10713"/>
                    </a:cubicBezTo>
                    <a:cubicBezTo>
                      <a:pt x="3403" y="10114"/>
                      <a:pt x="2931" y="9673"/>
                      <a:pt x="2395" y="9673"/>
                    </a:cubicBezTo>
                    <a:lnTo>
                      <a:pt x="2049" y="9673"/>
                    </a:lnTo>
                    <a:lnTo>
                      <a:pt x="2049" y="9326"/>
                    </a:lnTo>
                    <a:cubicBezTo>
                      <a:pt x="2049" y="9137"/>
                      <a:pt x="2206" y="8980"/>
                      <a:pt x="2395" y="8980"/>
                    </a:cubicBezTo>
                    <a:lnTo>
                      <a:pt x="5546" y="8980"/>
                    </a:lnTo>
                    <a:lnTo>
                      <a:pt x="5546" y="9673"/>
                    </a:lnTo>
                    <a:lnTo>
                      <a:pt x="5199" y="9673"/>
                    </a:lnTo>
                    <a:cubicBezTo>
                      <a:pt x="4601" y="9673"/>
                      <a:pt x="4160" y="10146"/>
                      <a:pt x="4160" y="10713"/>
                    </a:cubicBezTo>
                    <a:cubicBezTo>
                      <a:pt x="4160" y="11280"/>
                      <a:pt x="4632" y="11721"/>
                      <a:pt x="5199" y="11721"/>
                    </a:cubicBezTo>
                    <a:lnTo>
                      <a:pt x="6554" y="11721"/>
                    </a:lnTo>
                    <a:cubicBezTo>
                      <a:pt x="7153" y="11721"/>
                      <a:pt x="7594" y="11248"/>
                      <a:pt x="7594" y="10713"/>
                    </a:cubicBezTo>
                    <a:cubicBezTo>
                      <a:pt x="7594" y="10114"/>
                      <a:pt x="7121" y="9673"/>
                      <a:pt x="6554" y="9673"/>
                    </a:cubicBezTo>
                    <a:lnTo>
                      <a:pt x="6207" y="9673"/>
                    </a:lnTo>
                    <a:lnTo>
                      <a:pt x="6207" y="8980"/>
                    </a:lnTo>
                    <a:lnTo>
                      <a:pt x="9358" y="8980"/>
                    </a:lnTo>
                    <a:cubicBezTo>
                      <a:pt x="9547" y="8980"/>
                      <a:pt x="9704" y="9137"/>
                      <a:pt x="9704" y="9326"/>
                    </a:cubicBezTo>
                    <a:lnTo>
                      <a:pt x="9704" y="9673"/>
                    </a:lnTo>
                    <a:lnTo>
                      <a:pt x="9358" y="9673"/>
                    </a:lnTo>
                    <a:cubicBezTo>
                      <a:pt x="8759" y="9673"/>
                      <a:pt x="8350" y="10146"/>
                      <a:pt x="8350" y="10713"/>
                    </a:cubicBezTo>
                    <a:cubicBezTo>
                      <a:pt x="8350" y="11280"/>
                      <a:pt x="8791" y="11721"/>
                      <a:pt x="9358" y="11721"/>
                    </a:cubicBezTo>
                    <a:lnTo>
                      <a:pt x="10744" y="11721"/>
                    </a:lnTo>
                    <a:cubicBezTo>
                      <a:pt x="11311" y="11721"/>
                      <a:pt x="11752" y="11248"/>
                      <a:pt x="11752" y="10713"/>
                    </a:cubicBezTo>
                    <a:cubicBezTo>
                      <a:pt x="11752" y="10114"/>
                      <a:pt x="11280" y="9673"/>
                      <a:pt x="10744" y="9673"/>
                    </a:cubicBezTo>
                    <a:lnTo>
                      <a:pt x="10366" y="9673"/>
                    </a:lnTo>
                    <a:lnTo>
                      <a:pt x="10366" y="9326"/>
                    </a:lnTo>
                    <a:cubicBezTo>
                      <a:pt x="10366" y="8728"/>
                      <a:pt x="9925" y="8287"/>
                      <a:pt x="9358" y="8287"/>
                    </a:cubicBezTo>
                    <a:lnTo>
                      <a:pt x="6207" y="8287"/>
                    </a:lnTo>
                    <a:lnTo>
                      <a:pt x="6207" y="7594"/>
                    </a:lnTo>
                    <a:lnTo>
                      <a:pt x="7216" y="7594"/>
                    </a:lnTo>
                    <a:cubicBezTo>
                      <a:pt x="7814" y="7594"/>
                      <a:pt x="8287" y="7121"/>
                      <a:pt x="8287" y="6554"/>
                    </a:cubicBezTo>
                    <a:lnTo>
                      <a:pt x="8287" y="5136"/>
                    </a:lnTo>
                    <a:cubicBezTo>
                      <a:pt x="8287" y="4569"/>
                      <a:pt x="7814" y="4128"/>
                      <a:pt x="7216" y="4128"/>
                    </a:cubicBezTo>
                    <a:lnTo>
                      <a:pt x="6207" y="4128"/>
                    </a:lnTo>
                    <a:lnTo>
                      <a:pt x="6207" y="3403"/>
                    </a:lnTo>
                    <a:lnTo>
                      <a:pt x="9389" y="3403"/>
                    </a:lnTo>
                    <a:cubicBezTo>
                      <a:pt x="9988" y="3403"/>
                      <a:pt x="10429" y="2931"/>
                      <a:pt x="10429" y="2395"/>
                    </a:cubicBezTo>
                    <a:lnTo>
                      <a:pt x="10429" y="2049"/>
                    </a:lnTo>
                    <a:lnTo>
                      <a:pt x="10776" y="2049"/>
                    </a:lnTo>
                    <a:cubicBezTo>
                      <a:pt x="11374" y="2049"/>
                      <a:pt x="11815" y="1576"/>
                      <a:pt x="11815" y="1009"/>
                    </a:cubicBezTo>
                    <a:cubicBezTo>
                      <a:pt x="11815" y="411"/>
                      <a:pt x="11343" y="1"/>
                      <a:pt x="10776" y="1"/>
                    </a:cubicBezTo>
                    <a:lnTo>
                      <a:pt x="9389" y="1"/>
                    </a:lnTo>
                    <a:cubicBezTo>
                      <a:pt x="8822" y="1"/>
                      <a:pt x="8381" y="474"/>
                      <a:pt x="8381" y="1009"/>
                    </a:cubicBezTo>
                    <a:cubicBezTo>
                      <a:pt x="8381" y="1608"/>
                      <a:pt x="8854" y="2049"/>
                      <a:pt x="9389" y="2049"/>
                    </a:cubicBezTo>
                    <a:lnTo>
                      <a:pt x="9767" y="2049"/>
                    </a:lnTo>
                    <a:lnTo>
                      <a:pt x="9767" y="2395"/>
                    </a:lnTo>
                    <a:cubicBezTo>
                      <a:pt x="9767" y="2584"/>
                      <a:pt x="9610" y="2742"/>
                      <a:pt x="9389" y="2742"/>
                    </a:cubicBezTo>
                    <a:lnTo>
                      <a:pt x="6239" y="2742"/>
                    </a:lnTo>
                    <a:lnTo>
                      <a:pt x="6239" y="2049"/>
                    </a:lnTo>
                    <a:lnTo>
                      <a:pt x="6617" y="2049"/>
                    </a:lnTo>
                    <a:cubicBezTo>
                      <a:pt x="7184" y="2049"/>
                      <a:pt x="7625" y="1576"/>
                      <a:pt x="7625" y="1009"/>
                    </a:cubicBezTo>
                    <a:cubicBezTo>
                      <a:pt x="7625" y="411"/>
                      <a:pt x="7153" y="1"/>
                      <a:pt x="6617" y="1"/>
                    </a:cubicBezTo>
                    <a:lnTo>
                      <a:pt x="5231" y="1"/>
                    </a:lnTo>
                    <a:cubicBezTo>
                      <a:pt x="4632" y="1"/>
                      <a:pt x="4191" y="474"/>
                      <a:pt x="4191" y="1009"/>
                    </a:cubicBezTo>
                    <a:cubicBezTo>
                      <a:pt x="4191" y="1608"/>
                      <a:pt x="4664" y="2049"/>
                      <a:pt x="5231" y="2049"/>
                    </a:cubicBezTo>
                    <a:lnTo>
                      <a:pt x="5577" y="2049"/>
                    </a:lnTo>
                    <a:lnTo>
                      <a:pt x="5577" y="2742"/>
                    </a:lnTo>
                    <a:lnTo>
                      <a:pt x="2427" y="2742"/>
                    </a:lnTo>
                    <a:cubicBezTo>
                      <a:pt x="2238" y="2742"/>
                      <a:pt x="2080" y="2584"/>
                      <a:pt x="2080" y="2395"/>
                    </a:cubicBezTo>
                    <a:lnTo>
                      <a:pt x="2080" y="2049"/>
                    </a:lnTo>
                    <a:lnTo>
                      <a:pt x="2427" y="2049"/>
                    </a:lnTo>
                    <a:cubicBezTo>
                      <a:pt x="3025" y="2049"/>
                      <a:pt x="3466" y="1576"/>
                      <a:pt x="3466" y="1009"/>
                    </a:cubicBezTo>
                    <a:cubicBezTo>
                      <a:pt x="3466" y="411"/>
                      <a:pt x="2994" y="1"/>
                      <a:pt x="242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28" name="Google Shape;9205;p73">
                <a:extLst>
                  <a:ext uri="{FF2B5EF4-FFF2-40B4-BE49-F238E27FC236}">
                    <a16:creationId xmlns:a16="http://schemas.microsoft.com/office/drawing/2014/main" id="{8D5442B4-49C1-8B4F-0DF1-A011466C1BA5}"/>
                  </a:ext>
                </a:extLst>
              </p:cNvPr>
              <p:cNvGrpSpPr/>
              <p:nvPr/>
            </p:nvGrpSpPr>
            <p:grpSpPr>
              <a:xfrm>
                <a:off x="2036574" y="2923500"/>
                <a:ext cx="503276" cy="502894"/>
                <a:chOff x="1413250" y="2680675"/>
                <a:chExt cx="297750" cy="297525"/>
              </a:xfrm>
              <a:grpFill/>
            </p:grpSpPr>
            <p:sp>
              <p:nvSpPr>
                <p:cNvPr id="431" name="Google Shape;9206;p73">
                  <a:extLst>
                    <a:ext uri="{FF2B5EF4-FFF2-40B4-BE49-F238E27FC236}">
                      <a16:creationId xmlns:a16="http://schemas.microsoft.com/office/drawing/2014/main" id="{17AAE3D1-E300-D676-88A1-11D4CB038183}"/>
                    </a:ext>
                  </a:extLst>
                </p:cNvPr>
                <p:cNvSpPr/>
                <p:nvPr/>
              </p:nvSpPr>
              <p:spPr>
                <a:xfrm>
                  <a:off x="1413250" y="2680675"/>
                  <a:ext cx="297750" cy="29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10" h="11901" extrusionOk="0">
                      <a:moveTo>
                        <a:pt x="10460" y="1418"/>
                      </a:moveTo>
                      <a:lnTo>
                        <a:pt x="10460" y="7719"/>
                      </a:lnTo>
                      <a:lnTo>
                        <a:pt x="1387" y="7719"/>
                      </a:lnTo>
                      <a:lnTo>
                        <a:pt x="1387" y="1418"/>
                      </a:lnTo>
                      <a:close/>
                      <a:moveTo>
                        <a:pt x="5577" y="8380"/>
                      </a:moveTo>
                      <a:lnTo>
                        <a:pt x="5577" y="9105"/>
                      </a:lnTo>
                      <a:lnTo>
                        <a:pt x="5167" y="9105"/>
                      </a:lnTo>
                      <a:lnTo>
                        <a:pt x="5451" y="8380"/>
                      </a:lnTo>
                      <a:close/>
                      <a:moveTo>
                        <a:pt x="6396" y="8380"/>
                      </a:moveTo>
                      <a:lnTo>
                        <a:pt x="6679" y="9105"/>
                      </a:lnTo>
                      <a:lnTo>
                        <a:pt x="6270" y="9105"/>
                      </a:lnTo>
                      <a:lnTo>
                        <a:pt x="6270" y="8380"/>
                      </a:lnTo>
                      <a:close/>
                      <a:moveTo>
                        <a:pt x="5955" y="0"/>
                      </a:moveTo>
                      <a:cubicBezTo>
                        <a:pt x="5766" y="0"/>
                        <a:pt x="5608" y="158"/>
                        <a:pt x="5608" y="347"/>
                      </a:cubicBezTo>
                      <a:lnTo>
                        <a:pt x="5608" y="725"/>
                      </a:lnTo>
                      <a:lnTo>
                        <a:pt x="378" y="725"/>
                      </a:lnTo>
                      <a:cubicBezTo>
                        <a:pt x="158" y="725"/>
                        <a:pt x="0" y="882"/>
                        <a:pt x="0" y="1071"/>
                      </a:cubicBezTo>
                      <a:cubicBezTo>
                        <a:pt x="0" y="1260"/>
                        <a:pt x="158" y="1418"/>
                        <a:pt x="378" y="1418"/>
                      </a:cubicBezTo>
                      <a:lnTo>
                        <a:pt x="725" y="1418"/>
                      </a:lnTo>
                      <a:lnTo>
                        <a:pt x="725" y="7719"/>
                      </a:lnTo>
                      <a:lnTo>
                        <a:pt x="378" y="7719"/>
                      </a:lnTo>
                      <a:cubicBezTo>
                        <a:pt x="189" y="7719"/>
                        <a:pt x="32" y="7876"/>
                        <a:pt x="32" y="8097"/>
                      </a:cubicBezTo>
                      <a:cubicBezTo>
                        <a:pt x="32" y="8286"/>
                        <a:pt x="189" y="8443"/>
                        <a:pt x="378" y="8443"/>
                      </a:cubicBezTo>
                      <a:lnTo>
                        <a:pt x="4758" y="8443"/>
                      </a:lnTo>
                      <a:lnTo>
                        <a:pt x="3560" y="11436"/>
                      </a:lnTo>
                      <a:cubicBezTo>
                        <a:pt x="3497" y="11625"/>
                        <a:pt x="3560" y="11814"/>
                        <a:pt x="3749" y="11877"/>
                      </a:cubicBezTo>
                      <a:cubicBezTo>
                        <a:pt x="3803" y="11893"/>
                        <a:pt x="3855" y="11901"/>
                        <a:pt x="3903" y="11901"/>
                      </a:cubicBezTo>
                      <a:cubicBezTo>
                        <a:pt x="4052" y="11901"/>
                        <a:pt x="4167" y="11824"/>
                        <a:pt x="4191" y="11657"/>
                      </a:cubicBezTo>
                      <a:lnTo>
                        <a:pt x="4947" y="9830"/>
                      </a:lnTo>
                      <a:lnTo>
                        <a:pt x="5608" y="9830"/>
                      </a:lnTo>
                      <a:lnTo>
                        <a:pt x="5608" y="10838"/>
                      </a:lnTo>
                      <a:cubicBezTo>
                        <a:pt x="5608" y="11027"/>
                        <a:pt x="5766" y="11184"/>
                        <a:pt x="5955" y="11184"/>
                      </a:cubicBezTo>
                      <a:cubicBezTo>
                        <a:pt x="6175" y="11184"/>
                        <a:pt x="6333" y="11027"/>
                        <a:pt x="6333" y="10838"/>
                      </a:cubicBezTo>
                      <a:lnTo>
                        <a:pt x="6333" y="9830"/>
                      </a:lnTo>
                      <a:lnTo>
                        <a:pt x="6995" y="9830"/>
                      </a:lnTo>
                      <a:lnTo>
                        <a:pt x="7751" y="11657"/>
                      </a:lnTo>
                      <a:cubicBezTo>
                        <a:pt x="7798" y="11824"/>
                        <a:pt x="7918" y="11901"/>
                        <a:pt x="8042" y="11901"/>
                      </a:cubicBezTo>
                      <a:cubicBezTo>
                        <a:pt x="8082" y="11901"/>
                        <a:pt x="8122" y="11893"/>
                        <a:pt x="8160" y="11877"/>
                      </a:cubicBezTo>
                      <a:cubicBezTo>
                        <a:pt x="8381" y="11783"/>
                        <a:pt x="8444" y="11594"/>
                        <a:pt x="8381" y="11436"/>
                      </a:cubicBezTo>
                      <a:lnTo>
                        <a:pt x="7184" y="8443"/>
                      </a:lnTo>
                      <a:lnTo>
                        <a:pt x="11563" y="8443"/>
                      </a:lnTo>
                      <a:cubicBezTo>
                        <a:pt x="11752" y="8443"/>
                        <a:pt x="11909" y="8286"/>
                        <a:pt x="11909" y="8097"/>
                      </a:cubicBezTo>
                      <a:cubicBezTo>
                        <a:pt x="11909" y="7876"/>
                        <a:pt x="11752" y="7719"/>
                        <a:pt x="11563" y="7719"/>
                      </a:cubicBezTo>
                      <a:lnTo>
                        <a:pt x="11185" y="7719"/>
                      </a:lnTo>
                      <a:lnTo>
                        <a:pt x="11185" y="1418"/>
                      </a:lnTo>
                      <a:lnTo>
                        <a:pt x="11563" y="1418"/>
                      </a:lnTo>
                      <a:cubicBezTo>
                        <a:pt x="11752" y="1418"/>
                        <a:pt x="11909" y="1260"/>
                        <a:pt x="11909" y="1071"/>
                      </a:cubicBezTo>
                      <a:cubicBezTo>
                        <a:pt x="11909" y="882"/>
                        <a:pt x="11752" y="725"/>
                        <a:pt x="11563" y="725"/>
                      </a:cubicBezTo>
                      <a:lnTo>
                        <a:pt x="6301" y="725"/>
                      </a:lnTo>
                      <a:lnTo>
                        <a:pt x="6301" y="347"/>
                      </a:lnTo>
                      <a:cubicBezTo>
                        <a:pt x="6301" y="158"/>
                        <a:pt x="6144" y="0"/>
                        <a:pt x="595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32" name="Google Shape;9207;p73">
                  <a:extLst>
                    <a:ext uri="{FF2B5EF4-FFF2-40B4-BE49-F238E27FC236}">
                      <a16:creationId xmlns:a16="http://schemas.microsoft.com/office/drawing/2014/main" id="{7494A1FC-8084-7CF9-67F7-C2C059FEB90F}"/>
                    </a:ext>
                  </a:extLst>
                </p:cNvPr>
                <p:cNvSpPr/>
                <p:nvPr/>
              </p:nvSpPr>
              <p:spPr>
                <a:xfrm>
                  <a:off x="1465225" y="2805100"/>
                  <a:ext cx="52800" cy="5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081" extrusionOk="0">
                      <a:moveTo>
                        <a:pt x="1387" y="663"/>
                      </a:moveTo>
                      <a:lnTo>
                        <a:pt x="1387" y="1387"/>
                      </a:lnTo>
                      <a:lnTo>
                        <a:pt x="694" y="1387"/>
                      </a:lnTo>
                      <a:lnTo>
                        <a:pt x="694" y="663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lnTo>
                        <a:pt x="1" y="1734"/>
                      </a:lnTo>
                      <a:cubicBezTo>
                        <a:pt x="1" y="1923"/>
                        <a:pt x="158" y="2080"/>
                        <a:pt x="347" y="2080"/>
                      </a:cubicBezTo>
                      <a:lnTo>
                        <a:pt x="1765" y="2080"/>
                      </a:lnTo>
                      <a:cubicBezTo>
                        <a:pt x="1954" y="2080"/>
                        <a:pt x="2112" y="1923"/>
                        <a:pt x="2112" y="1734"/>
                      </a:cubicBezTo>
                      <a:lnTo>
                        <a:pt x="2112" y="347"/>
                      </a:lnTo>
                      <a:cubicBezTo>
                        <a:pt x="2112" y="158"/>
                        <a:pt x="1954" y="1"/>
                        <a:pt x="176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33" name="Google Shape;9208;p73">
                  <a:extLst>
                    <a:ext uri="{FF2B5EF4-FFF2-40B4-BE49-F238E27FC236}">
                      <a16:creationId xmlns:a16="http://schemas.microsoft.com/office/drawing/2014/main" id="{36F14F76-A2F8-C193-AC47-B9E9CF9CE774}"/>
                    </a:ext>
                  </a:extLst>
                </p:cNvPr>
                <p:cNvSpPr/>
                <p:nvPr/>
              </p:nvSpPr>
              <p:spPr>
                <a:xfrm>
                  <a:off x="1535325" y="2769675"/>
                  <a:ext cx="52800" cy="8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3498" extrusionOk="0">
                      <a:moveTo>
                        <a:pt x="1387" y="662"/>
                      </a:moveTo>
                      <a:lnTo>
                        <a:pt x="1387" y="2741"/>
                      </a:lnTo>
                      <a:lnTo>
                        <a:pt x="694" y="2741"/>
                      </a:lnTo>
                      <a:lnTo>
                        <a:pt x="694" y="662"/>
                      </a:lnTo>
                      <a:close/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lnTo>
                        <a:pt x="1" y="3151"/>
                      </a:lnTo>
                      <a:cubicBezTo>
                        <a:pt x="1" y="3340"/>
                        <a:pt x="158" y="3497"/>
                        <a:pt x="379" y="3497"/>
                      </a:cubicBezTo>
                      <a:lnTo>
                        <a:pt x="1733" y="3497"/>
                      </a:lnTo>
                      <a:lnTo>
                        <a:pt x="1733" y="3466"/>
                      </a:lnTo>
                      <a:cubicBezTo>
                        <a:pt x="1954" y="3466"/>
                        <a:pt x="2112" y="3308"/>
                        <a:pt x="2112" y="3119"/>
                      </a:cubicBezTo>
                      <a:lnTo>
                        <a:pt x="2112" y="347"/>
                      </a:lnTo>
                      <a:cubicBezTo>
                        <a:pt x="2112" y="158"/>
                        <a:pt x="1954" y="0"/>
                        <a:pt x="17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34" name="Google Shape;9209;p73">
                  <a:extLst>
                    <a:ext uri="{FF2B5EF4-FFF2-40B4-BE49-F238E27FC236}">
                      <a16:creationId xmlns:a16="http://schemas.microsoft.com/office/drawing/2014/main" id="{746AD06E-253C-12C8-CAE1-8BE002705142}"/>
                    </a:ext>
                  </a:extLst>
                </p:cNvPr>
                <p:cNvSpPr/>
                <p:nvPr/>
              </p:nvSpPr>
              <p:spPr>
                <a:xfrm>
                  <a:off x="1604650" y="2733425"/>
                  <a:ext cx="52775" cy="1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1" h="4916" extrusionOk="0">
                      <a:moveTo>
                        <a:pt x="1418" y="726"/>
                      </a:moveTo>
                      <a:lnTo>
                        <a:pt x="1418" y="4254"/>
                      </a:lnTo>
                      <a:lnTo>
                        <a:pt x="725" y="4254"/>
                      </a:lnTo>
                      <a:lnTo>
                        <a:pt x="725" y="726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0" y="159"/>
                        <a:pt x="0" y="348"/>
                      </a:cubicBezTo>
                      <a:lnTo>
                        <a:pt x="0" y="4569"/>
                      </a:lnTo>
                      <a:cubicBezTo>
                        <a:pt x="0" y="4758"/>
                        <a:pt x="158" y="4916"/>
                        <a:pt x="347" y="4916"/>
                      </a:cubicBezTo>
                      <a:lnTo>
                        <a:pt x="1764" y="4916"/>
                      </a:lnTo>
                      <a:cubicBezTo>
                        <a:pt x="1953" y="4916"/>
                        <a:pt x="2111" y="4758"/>
                        <a:pt x="2111" y="4569"/>
                      </a:cubicBezTo>
                      <a:lnTo>
                        <a:pt x="2111" y="348"/>
                      </a:lnTo>
                      <a:cubicBezTo>
                        <a:pt x="2111" y="159"/>
                        <a:pt x="1953" y="1"/>
                        <a:pt x="176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29" name="Google Shape;9210;p73">
                <a:extLst>
                  <a:ext uri="{FF2B5EF4-FFF2-40B4-BE49-F238E27FC236}">
                    <a16:creationId xmlns:a16="http://schemas.microsoft.com/office/drawing/2014/main" id="{CAE7CC4E-6360-0645-37D8-D71207816AB4}"/>
                  </a:ext>
                </a:extLst>
              </p:cNvPr>
              <p:cNvSpPr/>
              <p:nvPr/>
            </p:nvSpPr>
            <p:spPr>
              <a:xfrm>
                <a:off x="5271859" y="1687892"/>
                <a:ext cx="387450" cy="500571"/>
              </a:xfrm>
              <a:custGeom>
                <a:avLst/>
                <a:gdLst/>
                <a:ahLst/>
                <a:cxnLst/>
                <a:rect l="l" t="t" r="r" b="b"/>
                <a:pathLst>
                  <a:path w="9169" h="11846" extrusionOk="0">
                    <a:moveTo>
                      <a:pt x="4695" y="2079"/>
                    </a:moveTo>
                    <a:cubicBezTo>
                      <a:pt x="5073" y="2079"/>
                      <a:pt x="5388" y="2394"/>
                      <a:pt x="5388" y="2772"/>
                    </a:cubicBezTo>
                    <a:cubicBezTo>
                      <a:pt x="5388" y="3181"/>
                      <a:pt x="5073" y="3496"/>
                      <a:pt x="4695" y="3496"/>
                    </a:cubicBezTo>
                    <a:cubicBezTo>
                      <a:pt x="4285" y="3496"/>
                      <a:pt x="3970" y="3181"/>
                      <a:pt x="3970" y="2772"/>
                    </a:cubicBezTo>
                    <a:cubicBezTo>
                      <a:pt x="3970" y="2394"/>
                      <a:pt x="4285" y="2079"/>
                      <a:pt x="4695" y="2079"/>
                    </a:cubicBezTo>
                    <a:close/>
                    <a:moveTo>
                      <a:pt x="4695" y="4189"/>
                    </a:moveTo>
                    <a:cubicBezTo>
                      <a:pt x="5640" y="4189"/>
                      <a:pt x="6428" y="4977"/>
                      <a:pt x="6428" y="5922"/>
                    </a:cubicBezTo>
                    <a:lnTo>
                      <a:pt x="6428" y="6300"/>
                    </a:lnTo>
                    <a:lnTo>
                      <a:pt x="2962" y="6300"/>
                    </a:lnTo>
                    <a:lnTo>
                      <a:pt x="2962" y="5922"/>
                    </a:lnTo>
                    <a:cubicBezTo>
                      <a:pt x="2962" y="4945"/>
                      <a:pt x="3750" y="4189"/>
                      <a:pt x="4695" y="4189"/>
                    </a:cubicBezTo>
                    <a:close/>
                    <a:moveTo>
                      <a:pt x="4730" y="664"/>
                    </a:moveTo>
                    <a:cubicBezTo>
                      <a:pt x="6870" y="664"/>
                      <a:pt x="8538" y="2418"/>
                      <a:pt x="8538" y="4473"/>
                    </a:cubicBezTo>
                    <a:cubicBezTo>
                      <a:pt x="8538" y="5544"/>
                      <a:pt x="8097" y="6552"/>
                      <a:pt x="7310" y="7277"/>
                    </a:cubicBezTo>
                    <a:cubicBezTo>
                      <a:pt x="7215" y="7403"/>
                      <a:pt x="7121" y="7466"/>
                      <a:pt x="6995" y="7497"/>
                    </a:cubicBezTo>
                    <a:cubicBezTo>
                      <a:pt x="6774" y="7718"/>
                      <a:pt x="6522" y="7907"/>
                      <a:pt x="6459" y="8285"/>
                    </a:cubicBezTo>
                    <a:lnTo>
                      <a:pt x="5041" y="8285"/>
                    </a:lnTo>
                    <a:lnTo>
                      <a:pt x="5041" y="6993"/>
                    </a:lnTo>
                    <a:lnTo>
                      <a:pt x="6774" y="6993"/>
                    </a:lnTo>
                    <a:cubicBezTo>
                      <a:pt x="6963" y="6993"/>
                      <a:pt x="7121" y="6836"/>
                      <a:pt x="7121" y="6647"/>
                    </a:cubicBezTo>
                    <a:lnTo>
                      <a:pt x="7121" y="5922"/>
                    </a:lnTo>
                    <a:cubicBezTo>
                      <a:pt x="7121" y="4945"/>
                      <a:pt x="6585" y="4126"/>
                      <a:pt x="5734" y="3717"/>
                    </a:cubicBezTo>
                    <a:cubicBezTo>
                      <a:pt x="5987" y="3496"/>
                      <a:pt x="6113" y="3181"/>
                      <a:pt x="6113" y="2835"/>
                    </a:cubicBezTo>
                    <a:cubicBezTo>
                      <a:pt x="6113" y="2079"/>
                      <a:pt x="5482" y="1448"/>
                      <a:pt x="4726" y="1448"/>
                    </a:cubicBezTo>
                    <a:cubicBezTo>
                      <a:pt x="3970" y="1448"/>
                      <a:pt x="3340" y="2079"/>
                      <a:pt x="3340" y="2835"/>
                    </a:cubicBezTo>
                    <a:cubicBezTo>
                      <a:pt x="3340" y="3181"/>
                      <a:pt x="3466" y="3496"/>
                      <a:pt x="3687" y="3717"/>
                    </a:cubicBezTo>
                    <a:cubicBezTo>
                      <a:pt x="2868" y="4126"/>
                      <a:pt x="2332" y="4945"/>
                      <a:pt x="2332" y="5922"/>
                    </a:cubicBezTo>
                    <a:lnTo>
                      <a:pt x="2332" y="6647"/>
                    </a:lnTo>
                    <a:cubicBezTo>
                      <a:pt x="2332" y="6836"/>
                      <a:pt x="2489" y="6993"/>
                      <a:pt x="2679" y="6993"/>
                    </a:cubicBezTo>
                    <a:lnTo>
                      <a:pt x="4411" y="6993"/>
                    </a:lnTo>
                    <a:lnTo>
                      <a:pt x="4411" y="8411"/>
                    </a:lnTo>
                    <a:lnTo>
                      <a:pt x="2931" y="8411"/>
                    </a:lnTo>
                    <a:lnTo>
                      <a:pt x="2931" y="8380"/>
                    </a:lnTo>
                    <a:cubicBezTo>
                      <a:pt x="2836" y="7938"/>
                      <a:pt x="2615" y="7749"/>
                      <a:pt x="2363" y="7560"/>
                    </a:cubicBezTo>
                    <a:cubicBezTo>
                      <a:pt x="2300" y="7466"/>
                      <a:pt x="2174" y="7403"/>
                      <a:pt x="2048" y="7277"/>
                    </a:cubicBezTo>
                    <a:cubicBezTo>
                      <a:pt x="1135" y="6395"/>
                      <a:pt x="757" y="5135"/>
                      <a:pt x="946" y="3874"/>
                    </a:cubicBezTo>
                    <a:cubicBezTo>
                      <a:pt x="1198" y="2236"/>
                      <a:pt x="2615" y="881"/>
                      <a:pt x="4254" y="692"/>
                    </a:cubicBezTo>
                    <a:cubicBezTo>
                      <a:pt x="4415" y="673"/>
                      <a:pt x="4574" y="664"/>
                      <a:pt x="4730" y="664"/>
                    </a:cubicBezTo>
                    <a:close/>
                    <a:moveTo>
                      <a:pt x="6428" y="9073"/>
                    </a:moveTo>
                    <a:lnTo>
                      <a:pt x="6428" y="9419"/>
                    </a:lnTo>
                    <a:cubicBezTo>
                      <a:pt x="6428" y="9640"/>
                      <a:pt x="6270" y="9797"/>
                      <a:pt x="6081" y="9797"/>
                    </a:cubicBezTo>
                    <a:lnTo>
                      <a:pt x="3309" y="9797"/>
                    </a:lnTo>
                    <a:cubicBezTo>
                      <a:pt x="3120" y="9797"/>
                      <a:pt x="2962" y="9640"/>
                      <a:pt x="2962" y="9419"/>
                    </a:cubicBezTo>
                    <a:lnTo>
                      <a:pt x="2962" y="9073"/>
                    </a:lnTo>
                    <a:close/>
                    <a:moveTo>
                      <a:pt x="5703" y="10459"/>
                    </a:moveTo>
                    <a:lnTo>
                      <a:pt x="5703" y="10805"/>
                    </a:lnTo>
                    <a:cubicBezTo>
                      <a:pt x="5703" y="10994"/>
                      <a:pt x="5545" y="11183"/>
                      <a:pt x="5356" y="11183"/>
                    </a:cubicBezTo>
                    <a:lnTo>
                      <a:pt x="3970" y="11183"/>
                    </a:lnTo>
                    <a:cubicBezTo>
                      <a:pt x="3781" y="11183"/>
                      <a:pt x="3624" y="10994"/>
                      <a:pt x="3624" y="10805"/>
                    </a:cubicBezTo>
                    <a:lnTo>
                      <a:pt x="3624" y="10459"/>
                    </a:lnTo>
                    <a:close/>
                    <a:moveTo>
                      <a:pt x="4662" y="0"/>
                    </a:moveTo>
                    <a:cubicBezTo>
                      <a:pt x="4486" y="0"/>
                      <a:pt x="4308" y="10"/>
                      <a:pt x="4128" y="31"/>
                    </a:cubicBezTo>
                    <a:cubicBezTo>
                      <a:pt x="2174" y="251"/>
                      <a:pt x="568" y="1827"/>
                      <a:pt x="253" y="3780"/>
                    </a:cubicBezTo>
                    <a:cubicBezTo>
                      <a:pt x="1" y="5229"/>
                      <a:pt x="505" y="6710"/>
                      <a:pt x="1576" y="7749"/>
                    </a:cubicBezTo>
                    <a:cubicBezTo>
                      <a:pt x="1733" y="7875"/>
                      <a:pt x="1859" y="7970"/>
                      <a:pt x="1922" y="8064"/>
                    </a:cubicBezTo>
                    <a:cubicBezTo>
                      <a:pt x="2206" y="8285"/>
                      <a:pt x="2237" y="8348"/>
                      <a:pt x="2237" y="8695"/>
                    </a:cubicBezTo>
                    <a:lnTo>
                      <a:pt x="2237" y="9388"/>
                    </a:lnTo>
                    <a:cubicBezTo>
                      <a:pt x="2237" y="9829"/>
                      <a:pt x="2521" y="10238"/>
                      <a:pt x="2962" y="10396"/>
                    </a:cubicBezTo>
                    <a:lnTo>
                      <a:pt x="2962" y="10774"/>
                    </a:lnTo>
                    <a:cubicBezTo>
                      <a:pt x="2962" y="11404"/>
                      <a:pt x="3435" y="11845"/>
                      <a:pt x="3970" y="11845"/>
                    </a:cubicBezTo>
                    <a:lnTo>
                      <a:pt x="5356" y="11845"/>
                    </a:lnTo>
                    <a:cubicBezTo>
                      <a:pt x="5955" y="11845"/>
                      <a:pt x="6396" y="11372"/>
                      <a:pt x="6396" y="10805"/>
                    </a:cubicBezTo>
                    <a:lnTo>
                      <a:pt x="6396" y="10427"/>
                    </a:lnTo>
                    <a:cubicBezTo>
                      <a:pt x="6774" y="10270"/>
                      <a:pt x="7089" y="9923"/>
                      <a:pt x="7089" y="9451"/>
                    </a:cubicBezTo>
                    <a:lnTo>
                      <a:pt x="7089" y="8726"/>
                    </a:lnTo>
                    <a:cubicBezTo>
                      <a:pt x="7089" y="8380"/>
                      <a:pt x="7121" y="8348"/>
                      <a:pt x="7404" y="8096"/>
                    </a:cubicBezTo>
                    <a:cubicBezTo>
                      <a:pt x="7499" y="8033"/>
                      <a:pt x="7593" y="7938"/>
                      <a:pt x="7751" y="7812"/>
                    </a:cubicBezTo>
                    <a:cubicBezTo>
                      <a:pt x="8664" y="6962"/>
                      <a:pt x="9169" y="5765"/>
                      <a:pt x="9169" y="4504"/>
                    </a:cubicBezTo>
                    <a:cubicBezTo>
                      <a:pt x="9169" y="2060"/>
                      <a:pt x="7186" y="0"/>
                      <a:pt x="466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sp>
            <p:nvSpPr>
              <p:cNvPr id="330" name="Google Shape;9211;p73">
                <a:extLst>
                  <a:ext uri="{FF2B5EF4-FFF2-40B4-BE49-F238E27FC236}">
                    <a16:creationId xmlns:a16="http://schemas.microsoft.com/office/drawing/2014/main" id="{6BB5FCFE-DCFA-D75E-8F66-EFAC0C25A2B9}"/>
                  </a:ext>
                </a:extLst>
              </p:cNvPr>
              <p:cNvSpPr/>
              <p:nvPr/>
            </p:nvSpPr>
            <p:spPr>
              <a:xfrm>
                <a:off x="5203298" y="2281976"/>
                <a:ext cx="524573" cy="498585"/>
              </a:xfrm>
              <a:custGeom>
                <a:avLst/>
                <a:gdLst/>
                <a:ahLst/>
                <a:cxnLst/>
                <a:rect l="l" t="t" r="r" b="b"/>
                <a:pathLst>
                  <a:path w="12414" h="11799" extrusionOk="0">
                    <a:moveTo>
                      <a:pt x="8979" y="2127"/>
                    </a:moveTo>
                    <a:cubicBezTo>
                      <a:pt x="9247" y="2127"/>
                      <a:pt x="9515" y="2229"/>
                      <a:pt x="9704" y="2434"/>
                    </a:cubicBezTo>
                    <a:cubicBezTo>
                      <a:pt x="10113" y="2812"/>
                      <a:pt x="10113" y="3473"/>
                      <a:pt x="9704" y="3883"/>
                    </a:cubicBezTo>
                    <a:lnTo>
                      <a:pt x="8885" y="4702"/>
                    </a:lnTo>
                    <a:cubicBezTo>
                      <a:pt x="8790" y="4765"/>
                      <a:pt x="8696" y="4860"/>
                      <a:pt x="8601" y="4891"/>
                    </a:cubicBezTo>
                    <a:cubicBezTo>
                      <a:pt x="8790" y="4513"/>
                      <a:pt x="8727" y="4041"/>
                      <a:pt x="8412" y="3726"/>
                    </a:cubicBezTo>
                    <a:cubicBezTo>
                      <a:pt x="8206" y="3520"/>
                      <a:pt x="7933" y="3408"/>
                      <a:pt x="7654" y="3408"/>
                    </a:cubicBezTo>
                    <a:cubicBezTo>
                      <a:pt x="7507" y="3408"/>
                      <a:pt x="7357" y="3439"/>
                      <a:pt x="7215" y="3505"/>
                    </a:cubicBezTo>
                    <a:cubicBezTo>
                      <a:pt x="7278" y="3410"/>
                      <a:pt x="7341" y="3316"/>
                      <a:pt x="7436" y="3253"/>
                    </a:cubicBezTo>
                    <a:lnTo>
                      <a:pt x="8255" y="2434"/>
                    </a:lnTo>
                    <a:cubicBezTo>
                      <a:pt x="8444" y="2229"/>
                      <a:pt x="8711" y="2127"/>
                      <a:pt x="8979" y="2127"/>
                    </a:cubicBezTo>
                    <a:close/>
                    <a:moveTo>
                      <a:pt x="9027" y="685"/>
                    </a:moveTo>
                    <a:cubicBezTo>
                      <a:pt x="9649" y="685"/>
                      <a:pt x="10271" y="922"/>
                      <a:pt x="10744" y="1394"/>
                    </a:cubicBezTo>
                    <a:cubicBezTo>
                      <a:pt x="11689" y="2339"/>
                      <a:pt x="11689" y="3883"/>
                      <a:pt x="10744" y="4828"/>
                    </a:cubicBezTo>
                    <a:lnTo>
                      <a:pt x="9893" y="5647"/>
                    </a:lnTo>
                    <a:cubicBezTo>
                      <a:pt x="9431" y="6109"/>
                      <a:pt x="8816" y="6356"/>
                      <a:pt x="8187" y="6356"/>
                    </a:cubicBezTo>
                    <a:cubicBezTo>
                      <a:pt x="7914" y="6356"/>
                      <a:pt x="7639" y="6310"/>
                      <a:pt x="7373" y="6214"/>
                    </a:cubicBezTo>
                    <a:lnTo>
                      <a:pt x="7940" y="5647"/>
                    </a:lnTo>
                    <a:cubicBezTo>
                      <a:pt x="8008" y="5655"/>
                      <a:pt x="8077" y="5659"/>
                      <a:pt x="8146" y="5659"/>
                    </a:cubicBezTo>
                    <a:cubicBezTo>
                      <a:pt x="8617" y="5659"/>
                      <a:pt x="9087" y="5477"/>
                      <a:pt x="9389" y="5175"/>
                    </a:cubicBezTo>
                    <a:lnTo>
                      <a:pt x="10208" y="4356"/>
                    </a:lnTo>
                    <a:cubicBezTo>
                      <a:pt x="10901" y="3694"/>
                      <a:pt x="10901" y="2591"/>
                      <a:pt x="10208" y="1898"/>
                    </a:cubicBezTo>
                    <a:cubicBezTo>
                      <a:pt x="9877" y="1567"/>
                      <a:pt x="9436" y="1402"/>
                      <a:pt x="8995" y="1402"/>
                    </a:cubicBezTo>
                    <a:cubicBezTo>
                      <a:pt x="8554" y="1402"/>
                      <a:pt x="8113" y="1567"/>
                      <a:pt x="7782" y="1898"/>
                    </a:cubicBezTo>
                    <a:lnTo>
                      <a:pt x="6931" y="2749"/>
                    </a:lnTo>
                    <a:cubicBezTo>
                      <a:pt x="6553" y="3127"/>
                      <a:pt x="6396" y="3694"/>
                      <a:pt x="6490" y="4198"/>
                    </a:cubicBezTo>
                    <a:lnTo>
                      <a:pt x="5923" y="4734"/>
                    </a:lnTo>
                    <a:cubicBezTo>
                      <a:pt x="5608" y="3883"/>
                      <a:pt x="5797" y="2906"/>
                      <a:pt x="6490" y="2213"/>
                    </a:cubicBezTo>
                    <a:lnTo>
                      <a:pt x="7309" y="1394"/>
                    </a:lnTo>
                    <a:cubicBezTo>
                      <a:pt x="7782" y="922"/>
                      <a:pt x="8404" y="685"/>
                      <a:pt x="9027" y="685"/>
                    </a:cubicBezTo>
                    <a:close/>
                    <a:moveTo>
                      <a:pt x="7703" y="4104"/>
                    </a:moveTo>
                    <a:cubicBezTo>
                      <a:pt x="7790" y="4104"/>
                      <a:pt x="7877" y="4135"/>
                      <a:pt x="7940" y="4198"/>
                    </a:cubicBezTo>
                    <a:cubicBezTo>
                      <a:pt x="8066" y="4324"/>
                      <a:pt x="8066" y="4545"/>
                      <a:pt x="7940" y="4671"/>
                    </a:cubicBezTo>
                    <a:lnTo>
                      <a:pt x="4978" y="7632"/>
                    </a:lnTo>
                    <a:cubicBezTo>
                      <a:pt x="4915" y="7679"/>
                      <a:pt x="4828" y="7703"/>
                      <a:pt x="4742" y="7703"/>
                    </a:cubicBezTo>
                    <a:cubicBezTo>
                      <a:pt x="4655" y="7703"/>
                      <a:pt x="4569" y="7679"/>
                      <a:pt x="4506" y="7632"/>
                    </a:cubicBezTo>
                    <a:cubicBezTo>
                      <a:pt x="4380" y="7506"/>
                      <a:pt x="4380" y="7254"/>
                      <a:pt x="4506" y="7160"/>
                    </a:cubicBezTo>
                    <a:lnTo>
                      <a:pt x="7467" y="4198"/>
                    </a:lnTo>
                    <a:cubicBezTo>
                      <a:pt x="7530" y="4135"/>
                      <a:pt x="7617" y="4104"/>
                      <a:pt x="7703" y="4104"/>
                    </a:cubicBezTo>
                    <a:close/>
                    <a:moveTo>
                      <a:pt x="3781" y="6939"/>
                    </a:moveTo>
                    <a:lnTo>
                      <a:pt x="3781" y="6939"/>
                    </a:lnTo>
                    <a:cubicBezTo>
                      <a:pt x="3592" y="7349"/>
                      <a:pt x="3686" y="7821"/>
                      <a:pt x="4001" y="8136"/>
                    </a:cubicBezTo>
                    <a:cubicBezTo>
                      <a:pt x="4198" y="8333"/>
                      <a:pt x="4457" y="8432"/>
                      <a:pt x="4715" y="8432"/>
                    </a:cubicBezTo>
                    <a:cubicBezTo>
                      <a:pt x="4870" y="8432"/>
                      <a:pt x="5025" y="8396"/>
                      <a:pt x="5167" y="8325"/>
                    </a:cubicBezTo>
                    <a:lnTo>
                      <a:pt x="5167" y="8325"/>
                    </a:lnTo>
                    <a:cubicBezTo>
                      <a:pt x="5136" y="8451"/>
                      <a:pt x="5041" y="8514"/>
                      <a:pt x="4978" y="8609"/>
                    </a:cubicBezTo>
                    <a:lnTo>
                      <a:pt x="4159" y="9428"/>
                    </a:lnTo>
                    <a:cubicBezTo>
                      <a:pt x="3954" y="9633"/>
                      <a:pt x="3686" y="9735"/>
                      <a:pt x="3419" y="9735"/>
                    </a:cubicBezTo>
                    <a:cubicBezTo>
                      <a:pt x="3151" y="9735"/>
                      <a:pt x="2883" y="9633"/>
                      <a:pt x="2678" y="9428"/>
                    </a:cubicBezTo>
                    <a:cubicBezTo>
                      <a:pt x="2300" y="9050"/>
                      <a:pt x="2300" y="8357"/>
                      <a:pt x="2678" y="7979"/>
                    </a:cubicBezTo>
                    <a:lnTo>
                      <a:pt x="3529" y="7160"/>
                    </a:lnTo>
                    <a:cubicBezTo>
                      <a:pt x="3592" y="7065"/>
                      <a:pt x="3718" y="7002"/>
                      <a:pt x="3781" y="6939"/>
                    </a:cubicBezTo>
                    <a:close/>
                    <a:moveTo>
                      <a:pt x="4212" y="5467"/>
                    </a:moveTo>
                    <a:cubicBezTo>
                      <a:pt x="4492" y="5467"/>
                      <a:pt x="4773" y="5516"/>
                      <a:pt x="5041" y="5616"/>
                    </a:cubicBezTo>
                    <a:lnTo>
                      <a:pt x="4506" y="6151"/>
                    </a:lnTo>
                    <a:cubicBezTo>
                      <a:pt x="4437" y="6143"/>
                      <a:pt x="4368" y="6139"/>
                      <a:pt x="4299" y="6139"/>
                    </a:cubicBezTo>
                    <a:cubicBezTo>
                      <a:pt x="3828" y="6139"/>
                      <a:pt x="3358" y="6322"/>
                      <a:pt x="3056" y="6624"/>
                    </a:cubicBezTo>
                    <a:lnTo>
                      <a:pt x="2206" y="7475"/>
                    </a:lnTo>
                    <a:cubicBezTo>
                      <a:pt x="1544" y="8136"/>
                      <a:pt x="1544" y="9239"/>
                      <a:pt x="2206" y="9900"/>
                    </a:cubicBezTo>
                    <a:cubicBezTo>
                      <a:pt x="2552" y="10231"/>
                      <a:pt x="3001" y="10397"/>
                      <a:pt x="3446" y="10397"/>
                    </a:cubicBezTo>
                    <a:cubicBezTo>
                      <a:pt x="3891" y="10397"/>
                      <a:pt x="4332" y="10231"/>
                      <a:pt x="4663" y="9900"/>
                    </a:cubicBezTo>
                    <a:lnTo>
                      <a:pt x="5482" y="9081"/>
                    </a:lnTo>
                    <a:cubicBezTo>
                      <a:pt x="5892" y="8672"/>
                      <a:pt x="6049" y="8136"/>
                      <a:pt x="5955" y="7632"/>
                    </a:cubicBezTo>
                    <a:lnTo>
                      <a:pt x="6522" y="7065"/>
                    </a:lnTo>
                    <a:lnTo>
                      <a:pt x="6522" y="7065"/>
                    </a:lnTo>
                    <a:cubicBezTo>
                      <a:pt x="6837" y="7947"/>
                      <a:pt x="6648" y="8924"/>
                      <a:pt x="5955" y="9585"/>
                    </a:cubicBezTo>
                    <a:lnTo>
                      <a:pt x="5136" y="10405"/>
                    </a:lnTo>
                    <a:cubicBezTo>
                      <a:pt x="4663" y="10877"/>
                      <a:pt x="4041" y="11113"/>
                      <a:pt x="3419" y="11113"/>
                    </a:cubicBezTo>
                    <a:cubicBezTo>
                      <a:pt x="2796" y="11113"/>
                      <a:pt x="2174" y="10877"/>
                      <a:pt x="1702" y="10405"/>
                    </a:cubicBezTo>
                    <a:cubicBezTo>
                      <a:pt x="756" y="9459"/>
                      <a:pt x="756" y="7916"/>
                      <a:pt x="1702" y="7002"/>
                    </a:cubicBezTo>
                    <a:lnTo>
                      <a:pt x="2552" y="6151"/>
                    </a:lnTo>
                    <a:cubicBezTo>
                      <a:pt x="3005" y="5699"/>
                      <a:pt x="3605" y="5467"/>
                      <a:pt x="4212" y="5467"/>
                    </a:cubicBezTo>
                    <a:close/>
                    <a:moveTo>
                      <a:pt x="8999" y="0"/>
                    </a:moveTo>
                    <a:cubicBezTo>
                      <a:pt x="8200" y="0"/>
                      <a:pt x="7404" y="307"/>
                      <a:pt x="6805" y="922"/>
                    </a:cubicBezTo>
                    <a:lnTo>
                      <a:pt x="5955" y="1741"/>
                    </a:lnTo>
                    <a:cubicBezTo>
                      <a:pt x="5136" y="2560"/>
                      <a:pt x="4852" y="3789"/>
                      <a:pt x="5230" y="4891"/>
                    </a:cubicBezTo>
                    <a:cubicBezTo>
                      <a:pt x="4920" y="4794"/>
                      <a:pt x="4601" y="4746"/>
                      <a:pt x="4283" y="4746"/>
                    </a:cubicBezTo>
                    <a:cubicBezTo>
                      <a:pt x="3469" y="4746"/>
                      <a:pt x="2669" y="5058"/>
                      <a:pt x="2080" y="5647"/>
                    </a:cubicBezTo>
                    <a:lnTo>
                      <a:pt x="1229" y="6466"/>
                    </a:lnTo>
                    <a:cubicBezTo>
                      <a:pt x="0" y="7695"/>
                      <a:pt x="0" y="9680"/>
                      <a:pt x="1229" y="10877"/>
                    </a:cubicBezTo>
                    <a:cubicBezTo>
                      <a:pt x="1843" y="11491"/>
                      <a:pt x="2647" y="11799"/>
                      <a:pt x="3446" y="11799"/>
                    </a:cubicBezTo>
                    <a:cubicBezTo>
                      <a:pt x="4246" y="11799"/>
                      <a:pt x="5041" y="11491"/>
                      <a:pt x="5640" y="10877"/>
                    </a:cubicBezTo>
                    <a:lnTo>
                      <a:pt x="6490" y="10058"/>
                    </a:lnTo>
                    <a:cubicBezTo>
                      <a:pt x="7309" y="9239"/>
                      <a:pt x="7593" y="8010"/>
                      <a:pt x="7215" y="6908"/>
                    </a:cubicBezTo>
                    <a:lnTo>
                      <a:pt x="7215" y="6908"/>
                    </a:lnTo>
                    <a:cubicBezTo>
                      <a:pt x="7525" y="7005"/>
                      <a:pt x="7844" y="7053"/>
                      <a:pt x="8162" y="7053"/>
                    </a:cubicBezTo>
                    <a:cubicBezTo>
                      <a:pt x="8976" y="7053"/>
                      <a:pt x="9776" y="6740"/>
                      <a:pt x="10365" y="6151"/>
                    </a:cubicBezTo>
                    <a:lnTo>
                      <a:pt x="11216" y="5332"/>
                    </a:lnTo>
                    <a:cubicBezTo>
                      <a:pt x="12413" y="4104"/>
                      <a:pt x="12413" y="2150"/>
                      <a:pt x="11216" y="922"/>
                    </a:cubicBezTo>
                    <a:cubicBezTo>
                      <a:pt x="10602" y="307"/>
                      <a:pt x="9798" y="0"/>
                      <a:pt x="89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sp>
            <p:nvSpPr>
              <p:cNvPr id="331" name="Google Shape;9212;p73">
                <a:extLst>
                  <a:ext uri="{FF2B5EF4-FFF2-40B4-BE49-F238E27FC236}">
                    <a16:creationId xmlns:a16="http://schemas.microsoft.com/office/drawing/2014/main" id="{45123707-09EF-9690-AE50-37B62B42BE2F}"/>
                  </a:ext>
                </a:extLst>
              </p:cNvPr>
              <p:cNvSpPr/>
              <p:nvPr/>
            </p:nvSpPr>
            <p:spPr>
              <a:xfrm>
                <a:off x="5213946" y="2924655"/>
                <a:ext cx="503276" cy="500571"/>
              </a:xfrm>
              <a:custGeom>
                <a:avLst/>
                <a:gdLst/>
                <a:ahLst/>
                <a:cxnLst/>
                <a:rect l="l" t="t" r="r" b="b"/>
                <a:pathLst>
                  <a:path w="11910" h="11846" extrusionOk="0">
                    <a:moveTo>
                      <a:pt x="5924" y="2080"/>
                    </a:moveTo>
                    <a:cubicBezTo>
                      <a:pt x="6302" y="2080"/>
                      <a:pt x="6617" y="2395"/>
                      <a:pt x="6617" y="2773"/>
                    </a:cubicBezTo>
                    <a:cubicBezTo>
                      <a:pt x="6617" y="3182"/>
                      <a:pt x="6302" y="3497"/>
                      <a:pt x="5924" y="3497"/>
                    </a:cubicBezTo>
                    <a:cubicBezTo>
                      <a:pt x="5514" y="3497"/>
                      <a:pt x="5199" y="3182"/>
                      <a:pt x="5199" y="2773"/>
                    </a:cubicBezTo>
                    <a:cubicBezTo>
                      <a:pt x="5199" y="2395"/>
                      <a:pt x="5514" y="2080"/>
                      <a:pt x="5924" y="2080"/>
                    </a:cubicBezTo>
                    <a:close/>
                    <a:moveTo>
                      <a:pt x="5924" y="662"/>
                    </a:moveTo>
                    <a:cubicBezTo>
                      <a:pt x="7247" y="662"/>
                      <a:pt x="8318" y="1764"/>
                      <a:pt x="8318" y="3088"/>
                    </a:cubicBezTo>
                    <a:cubicBezTo>
                      <a:pt x="8318" y="3655"/>
                      <a:pt x="8129" y="4190"/>
                      <a:pt x="7783" y="4631"/>
                    </a:cubicBezTo>
                    <a:cubicBezTo>
                      <a:pt x="7562" y="4222"/>
                      <a:pt x="7310" y="3907"/>
                      <a:pt x="6900" y="3686"/>
                    </a:cubicBezTo>
                    <a:cubicBezTo>
                      <a:pt x="7153" y="3434"/>
                      <a:pt x="7310" y="3088"/>
                      <a:pt x="7310" y="2741"/>
                    </a:cubicBezTo>
                    <a:cubicBezTo>
                      <a:pt x="7310" y="1985"/>
                      <a:pt x="6680" y="1355"/>
                      <a:pt x="5924" y="1355"/>
                    </a:cubicBezTo>
                    <a:cubicBezTo>
                      <a:pt x="5168" y="1355"/>
                      <a:pt x="4538" y="1985"/>
                      <a:pt x="4538" y="2741"/>
                    </a:cubicBezTo>
                    <a:cubicBezTo>
                      <a:pt x="4538" y="3088"/>
                      <a:pt x="4695" y="3434"/>
                      <a:pt x="4947" y="3686"/>
                    </a:cubicBezTo>
                    <a:cubicBezTo>
                      <a:pt x="4538" y="3938"/>
                      <a:pt x="4223" y="4285"/>
                      <a:pt x="4034" y="4631"/>
                    </a:cubicBezTo>
                    <a:cubicBezTo>
                      <a:pt x="3592" y="4096"/>
                      <a:pt x="3403" y="3403"/>
                      <a:pt x="3498" y="2741"/>
                    </a:cubicBezTo>
                    <a:cubicBezTo>
                      <a:pt x="3655" y="1638"/>
                      <a:pt x="4664" y="662"/>
                      <a:pt x="5924" y="662"/>
                    </a:cubicBezTo>
                    <a:close/>
                    <a:moveTo>
                      <a:pt x="5924" y="4159"/>
                    </a:moveTo>
                    <a:cubicBezTo>
                      <a:pt x="6554" y="4159"/>
                      <a:pt x="7058" y="4600"/>
                      <a:pt x="7247" y="5135"/>
                    </a:cubicBezTo>
                    <a:cubicBezTo>
                      <a:pt x="6869" y="5388"/>
                      <a:pt x="6428" y="5545"/>
                      <a:pt x="5924" y="5545"/>
                    </a:cubicBezTo>
                    <a:cubicBezTo>
                      <a:pt x="5451" y="5545"/>
                      <a:pt x="4979" y="5388"/>
                      <a:pt x="4569" y="5135"/>
                    </a:cubicBezTo>
                    <a:cubicBezTo>
                      <a:pt x="4727" y="4568"/>
                      <a:pt x="5294" y="4159"/>
                      <a:pt x="5924" y="4159"/>
                    </a:cubicBezTo>
                    <a:close/>
                    <a:moveTo>
                      <a:pt x="1734" y="9042"/>
                    </a:moveTo>
                    <a:cubicBezTo>
                      <a:pt x="2301" y="9042"/>
                      <a:pt x="2773" y="9483"/>
                      <a:pt x="2773" y="10082"/>
                    </a:cubicBezTo>
                    <a:cubicBezTo>
                      <a:pt x="2773" y="10649"/>
                      <a:pt x="2301" y="11121"/>
                      <a:pt x="1734" y="11121"/>
                    </a:cubicBezTo>
                    <a:cubicBezTo>
                      <a:pt x="1198" y="11121"/>
                      <a:pt x="726" y="10649"/>
                      <a:pt x="726" y="10082"/>
                    </a:cubicBezTo>
                    <a:cubicBezTo>
                      <a:pt x="726" y="9483"/>
                      <a:pt x="1198" y="9042"/>
                      <a:pt x="1734" y="9042"/>
                    </a:cubicBezTo>
                    <a:close/>
                    <a:moveTo>
                      <a:pt x="5924" y="9042"/>
                    </a:moveTo>
                    <a:cubicBezTo>
                      <a:pt x="6522" y="9042"/>
                      <a:pt x="6932" y="9515"/>
                      <a:pt x="6932" y="10082"/>
                    </a:cubicBezTo>
                    <a:cubicBezTo>
                      <a:pt x="6932" y="10649"/>
                      <a:pt x="6459" y="11121"/>
                      <a:pt x="5924" y="11121"/>
                    </a:cubicBezTo>
                    <a:cubicBezTo>
                      <a:pt x="5357" y="11121"/>
                      <a:pt x="4884" y="10649"/>
                      <a:pt x="4884" y="10082"/>
                    </a:cubicBezTo>
                    <a:cubicBezTo>
                      <a:pt x="4884" y="9483"/>
                      <a:pt x="5325" y="9042"/>
                      <a:pt x="5924" y="9042"/>
                    </a:cubicBezTo>
                    <a:close/>
                    <a:moveTo>
                      <a:pt x="10145" y="9042"/>
                    </a:moveTo>
                    <a:cubicBezTo>
                      <a:pt x="10681" y="9042"/>
                      <a:pt x="11154" y="9483"/>
                      <a:pt x="11154" y="10082"/>
                    </a:cubicBezTo>
                    <a:cubicBezTo>
                      <a:pt x="11154" y="10649"/>
                      <a:pt x="10681" y="11121"/>
                      <a:pt x="10145" y="11121"/>
                    </a:cubicBezTo>
                    <a:cubicBezTo>
                      <a:pt x="9578" y="11121"/>
                      <a:pt x="9106" y="10649"/>
                      <a:pt x="9106" y="10082"/>
                    </a:cubicBezTo>
                    <a:cubicBezTo>
                      <a:pt x="9106" y="9483"/>
                      <a:pt x="9578" y="9042"/>
                      <a:pt x="10145" y="9042"/>
                    </a:cubicBezTo>
                    <a:close/>
                    <a:moveTo>
                      <a:pt x="5955" y="0"/>
                    </a:moveTo>
                    <a:cubicBezTo>
                      <a:pt x="4349" y="0"/>
                      <a:pt x="3088" y="1197"/>
                      <a:pt x="2868" y="2678"/>
                    </a:cubicBezTo>
                    <a:cubicBezTo>
                      <a:pt x="2647" y="4442"/>
                      <a:pt x="3908" y="6018"/>
                      <a:pt x="5640" y="6207"/>
                    </a:cubicBezTo>
                    <a:lnTo>
                      <a:pt x="5640" y="6963"/>
                    </a:lnTo>
                    <a:lnTo>
                      <a:pt x="2427" y="6963"/>
                    </a:lnTo>
                    <a:cubicBezTo>
                      <a:pt x="1828" y="6963"/>
                      <a:pt x="1387" y="7435"/>
                      <a:pt x="1387" y="7971"/>
                    </a:cubicBezTo>
                    <a:lnTo>
                      <a:pt x="1387" y="8380"/>
                    </a:lnTo>
                    <a:cubicBezTo>
                      <a:pt x="599" y="8538"/>
                      <a:pt x="1" y="9231"/>
                      <a:pt x="1" y="10082"/>
                    </a:cubicBezTo>
                    <a:cubicBezTo>
                      <a:pt x="1" y="11027"/>
                      <a:pt x="789" y="11846"/>
                      <a:pt x="1734" y="11846"/>
                    </a:cubicBezTo>
                    <a:cubicBezTo>
                      <a:pt x="2679" y="11846"/>
                      <a:pt x="3466" y="11058"/>
                      <a:pt x="3466" y="10082"/>
                    </a:cubicBezTo>
                    <a:cubicBezTo>
                      <a:pt x="3466" y="9231"/>
                      <a:pt x="2868" y="8538"/>
                      <a:pt x="2080" y="8380"/>
                    </a:cubicBezTo>
                    <a:lnTo>
                      <a:pt x="2080" y="7971"/>
                    </a:lnTo>
                    <a:cubicBezTo>
                      <a:pt x="2080" y="7782"/>
                      <a:pt x="2238" y="7624"/>
                      <a:pt x="2458" y="7624"/>
                    </a:cubicBezTo>
                    <a:lnTo>
                      <a:pt x="5609" y="7624"/>
                    </a:lnTo>
                    <a:lnTo>
                      <a:pt x="5609" y="8349"/>
                    </a:lnTo>
                    <a:cubicBezTo>
                      <a:pt x="4821" y="8506"/>
                      <a:pt x="4223" y="9200"/>
                      <a:pt x="4223" y="10019"/>
                    </a:cubicBezTo>
                    <a:cubicBezTo>
                      <a:pt x="4223" y="10964"/>
                      <a:pt x="5010" y="11814"/>
                      <a:pt x="5955" y="11814"/>
                    </a:cubicBezTo>
                    <a:cubicBezTo>
                      <a:pt x="6900" y="11814"/>
                      <a:pt x="7688" y="11027"/>
                      <a:pt x="7688" y="10019"/>
                    </a:cubicBezTo>
                    <a:cubicBezTo>
                      <a:pt x="7688" y="9200"/>
                      <a:pt x="7090" y="8506"/>
                      <a:pt x="6302" y="8349"/>
                    </a:cubicBezTo>
                    <a:lnTo>
                      <a:pt x="6302" y="7624"/>
                    </a:lnTo>
                    <a:lnTo>
                      <a:pt x="9452" y="7624"/>
                    </a:lnTo>
                    <a:cubicBezTo>
                      <a:pt x="9641" y="7624"/>
                      <a:pt x="9799" y="7782"/>
                      <a:pt x="9799" y="7971"/>
                    </a:cubicBezTo>
                    <a:lnTo>
                      <a:pt x="9799" y="8380"/>
                    </a:lnTo>
                    <a:cubicBezTo>
                      <a:pt x="9011" y="8538"/>
                      <a:pt x="8444" y="9231"/>
                      <a:pt x="8444" y="10082"/>
                    </a:cubicBezTo>
                    <a:cubicBezTo>
                      <a:pt x="8444" y="11027"/>
                      <a:pt x="9232" y="11846"/>
                      <a:pt x="10177" y="11846"/>
                    </a:cubicBezTo>
                    <a:cubicBezTo>
                      <a:pt x="11122" y="11846"/>
                      <a:pt x="11910" y="11058"/>
                      <a:pt x="11910" y="10082"/>
                    </a:cubicBezTo>
                    <a:cubicBezTo>
                      <a:pt x="11910" y="9231"/>
                      <a:pt x="11311" y="8538"/>
                      <a:pt x="10524" y="8380"/>
                    </a:cubicBezTo>
                    <a:lnTo>
                      <a:pt x="10524" y="7971"/>
                    </a:lnTo>
                    <a:cubicBezTo>
                      <a:pt x="10524" y="7404"/>
                      <a:pt x="10051" y="6963"/>
                      <a:pt x="9484" y="6963"/>
                    </a:cubicBezTo>
                    <a:lnTo>
                      <a:pt x="6333" y="6963"/>
                    </a:lnTo>
                    <a:lnTo>
                      <a:pt x="6333" y="6207"/>
                    </a:lnTo>
                    <a:cubicBezTo>
                      <a:pt x="7909" y="6049"/>
                      <a:pt x="9106" y="4726"/>
                      <a:pt x="9106" y="3088"/>
                    </a:cubicBezTo>
                    <a:cubicBezTo>
                      <a:pt x="9106" y="1355"/>
                      <a:pt x="7688" y="0"/>
                      <a:pt x="59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32" name="Google Shape;9213;p73">
                <a:extLst>
                  <a:ext uri="{FF2B5EF4-FFF2-40B4-BE49-F238E27FC236}">
                    <a16:creationId xmlns:a16="http://schemas.microsoft.com/office/drawing/2014/main" id="{01A240E7-D24D-1C17-890B-5BA11B64CB11}"/>
                  </a:ext>
                </a:extLst>
              </p:cNvPr>
              <p:cNvGrpSpPr/>
              <p:nvPr/>
            </p:nvGrpSpPr>
            <p:grpSpPr>
              <a:xfrm>
                <a:off x="8378520" y="1688743"/>
                <a:ext cx="501923" cy="498881"/>
                <a:chOff x="5045775" y="1946400"/>
                <a:chExt cx="296950" cy="295150"/>
              </a:xfrm>
              <a:grpFill/>
            </p:grpSpPr>
            <p:sp>
              <p:nvSpPr>
                <p:cNvPr id="429" name="Google Shape;9214;p73">
                  <a:extLst>
                    <a:ext uri="{FF2B5EF4-FFF2-40B4-BE49-F238E27FC236}">
                      <a16:creationId xmlns:a16="http://schemas.microsoft.com/office/drawing/2014/main" id="{B14D291B-4B89-C78B-FA26-9C3CE0A70272}"/>
                    </a:ext>
                  </a:extLst>
                </p:cNvPr>
                <p:cNvSpPr/>
                <p:nvPr/>
              </p:nvSpPr>
              <p:spPr>
                <a:xfrm>
                  <a:off x="5113500" y="1998600"/>
                  <a:ext cx="160700" cy="15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8" h="6238" extrusionOk="0">
                      <a:moveTo>
                        <a:pt x="3309" y="2079"/>
                      </a:moveTo>
                      <a:cubicBezTo>
                        <a:pt x="3718" y="2079"/>
                        <a:pt x="4033" y="2394"/>
                        <a:pt x="4033" y="2804"/>
                      </a:cubicBezTo>
                      <a:cubicBezTo>
                        <a:pt x="4033" y="3182"/>
                        <a:pt x="3718" y="3497"/>
                        <a:pt x="3309" y="3497"/>
                      </a:cubicBezTo>
                      <a:cubicBezTo>
                        <a:pt x="2931" y="3497"/>
                        <a:pt x="2616" y="3150"/>
                        <a:pt x="2616" y="2804"/>
                      </a:cubicBezTo>
                      <a:cubicBezTo>
                        <a:pt x="2616" y="2394"/>
                        <a:pt x="2931" y="2079"/>
                        <a:pt x="3309" y="2079"/>
                      </a:cubicBezTo>
                      <a:close/>
                      <a:moveTo>
                        <a:pt x="3403" y="662"/>
                      </a:moveTo>
                      <a:cubicBezTo>
                        <a:pt x="4726" y="662"/>
                        <a:pt x="5798" y="1764"/>
                        <a:pt x="5798" y="3119"/>
                      </a:cubicBezTo>
                      <a:cubicBezTo>
                        <a:pt x="5703" y="3655"/>
                        <a:pt x="5546" y="4222"/>
                        <a:pt x="5199" y="4663"/>
                      </a:cubicBezTo>
                      <a:cubicBezTo>
                        <a:pt x="5010" y="4253"/>
                        <a:pt x="4726" y="3938"/>
                        <a:pt x="4348" y="3686"/>
                      </a:cubicBezTo>
                      <a:cubicBezTo>
                        <a:pt x="4569" y="3466"/>
                        <a:pt x="4726" y="3119"/>
                        <a:pt x="4726" y="2741"/>
                      </a:cubicBezTo>
                      <a:cubicBezTo>
                        <a:pt x="4726" y="2016"/>
                        <a:pt x="4096" y="1386"/>
                        <a:pt x="3340" y="1386"/>
                      </a:cubicBezTo>
                      <a:cubicBezTo>
                        <a:pt x="2616" y="1386"/>
                        <a:pt x="1986" y="2016"/>
                        <a:pt x="1986" y="2741"/>
                      </a:cubicBezTo>
                      <a:cubicBezTo>
                        <a:pt x="1986" y="3119"/>
                        <a:pt x="2143" y="3466"/>
                        <a:pt x="2364" y="3686"/>
                      </a:cubicBezTo>
                      <a:cubicBezTo>
                        <a:pt x="1986" y="3907"/>
                        <a:pt x="1702" y="4253"/>
                        <a:pt x="1513" y="4663"/>
                      </a:cubicBezTo>
                      <a:cubicBezTo>
                        <a:pt x="1072" y="4096"/>
                        <a:pt x="883" y="3434"/>
                        <a:pt x="977" y="2772"/>
                      </a:cubicBezTo>
                      <a:cubicBezTo>
                        <a:pt x="1135" y="1670"/>
                        <a:pt x="2143" y="662"/>
                        <a:pt x="3403" y="662"/>
                      </a:cubicBezTo>
                      <a:close/>
                      <a:moveTo>
                        <a:pt x="3309" y="4190"/>
                      </a:moveTo>
                      <a:cubicBezTo>
                        <a:pt x="3939" y="4190"/>
                        <a:pt x="4443" y="4600"/>
                        <a:pt x="4663" y="5167"/>
                      </a:cubicBezTo>
                      <a:cubicBezTo>
                        <a:pt x="4254" y="5450"/>
                        <a:pt x="3781" y="5545"/>
                        <a:pt x="3309" y="5545"/>
                      </a:cubicBezTo>
                      <a:cubicBezTo>
                        <a:pt x="2836" y="5545"/>
                        <a:pt x="2364" y="5387"/>
                        <a:pt x="1986" y="5167"/>
                      </a:cubicBezTo>
                      <a:cubicBezTo>
                        <a:pt x="2143" y="4568"/>
                        <a:pt x="2679" y="4190"/>
                        <a:pt x="3309" y="4190"/>
                      </a:cubicBezTo>
                      <a:close/>
                      <a:moveTo>
                        <a:pt x="3309" y="0"/>
                      </a:moveTo>
                      <a:cubicBezTo>
                        <a:pt x="1733" y="0"/>
                        <a:pt x="410" y="1229"/>
                        <a:pt x="253" y="2678"/>
                      </a:cubicBezTo>
                      <a:cubicBezTo>
                        <a:pt x="1" y="4600"/>
                        <a:pt x="1450" y="6238"/>
                        <a:pt x="3309" y="6238"/>
                      </a:cubicBezTo>
                      <a:cubicBezTo>
                        <a:pt x="5042" y="6238"/>
                        <a:pt x="6428" y="4820"/>
                        <a:pt x="6428" y="3119"/>
                      </a:cubicBezTo>
                      <a:cubicBezTo>
                        <a:pt x="6428" y="1418"/>
                        <a:pt x="5042" y="0"/>
                        <a:pt x="330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30" name="Google Shape;9215;p73">
                  <a:extLst>
                    <a:ext uri="{FF2B5EF4-FFF2-40B4-BE49-F238E27FC236}">
                      <a16:creationId xmlns:a16="http://schemas.microsoft.com/office/drawing/2014/main" id="{C5EBFFB3-6928-1FBB-BE6B-434F872627BC}"/>
                    </a:ext>
                  </a:extLst>
                </p:cNvPr>
                <p:cNvSpPr/>
                <p:nvPr/>
              </p:nvSpPr>
              <p:spPr>
                <a:xfrm>
                  <a:off x="5045775" y="1946400"/>
                  <a:ext cx="296950" cy="29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8" h="11806" extrusionOk="0">
                      <a:moveTo>
                        <a:pt x="6018" y="765"/>
                      </a:moveTo>
                      <a:lnTo>
                        <a:pt x="6868" y="1426"/>
                      </a:lnTo>
                      <a:cubicBezTo>
                        <a:pt x="6963" y="1458"/>
                        <a:pt x="7026" y="1489"/>
                        <a:pt x="7152" y="1489"/>
                      </a:cubicBezTo>
                      <a:lnTo>
                        <a:pt x="8223" y="1332"/>
                      </a:lnTo>
                      <a:lnTo>
                        <a:pt x="8664" y="2372"/>
                      </a:lnTo>
                      <a:cubicBezTo>
                        <a:pt x="8696" y="2435"/>
                        <a:pt x="8790" y="2529"/>
                        <a:pt x="8853" y="2561"/>
                      </a:cubicBezTo>
                      <a:lnTo>
                        <a:pt x="9893" y="2970"/>
                      </a:lnTo>
                      <a:lnTo>
                        <a:pt x="9735" y="4073"/>
                      </a:lnTo>
                      <a:cubicBezTo>
                        <a:pt x="9735" y="4136"/>
                        <a:pt x="9735" y="4262"/>
                        <a:pt x="9798" y="4325"/>
                      </a:cubicBezTo>
                      <a:lnTo>
                        <a:pt x="10460" y="5207"/>
                      </a:lnTo>
                      <a:lnTo>
                        <a:pt x="9798" y="6058"/>
                      </a:lnTo>
                      <a:cubicBezTo>
                        <a:pt x="9767" y="6152"/>
                        <a:pt x="9735" y="6215"/>
                        <a:pt x="9735" y="6341"/>
                      </a:cubicBezTo>
                      <a:lnTo>
                        <a:pt x="9893" y="7444"/>
                      </a:lnTo>
                      <a:lnTo>
                        <a:pt x="8853" y="7853"/>
                      </a:lnTo>
                      <a:cubicBezTo>
                        <a:pt x="8790" y="7885"/>
                        <a:pt x="8696" y="7948"/>
                        <a:pt x="8664" y="8042"/>
                      </a:cubicBezTo>
                      <a:lnTo>
                        <a:pt x="8255" y="9051"/>
                      </a:lnTo>
                      <a:lnTo>
                        <a:pt x="7120" y="8893"/>
                      </a:lnTo>
                      <a:cubicBezTo>
                        <a:pt x="7057" y="8893"/>
                        <a:pt x="6931" y="8893"/>
                        <a:pt x="6837" y="8988"/>
                      </a:cubicBezTo>
                      <a:lnTo>
                        <a:pt x="5986" y="9649"/>
                      </a:lnTo>
                      <a:lnTo>
                        <a:pt x="5104" y="8988"/>
                      </a:lnTo>
                      <a:cubicBezTo>
                        <a:pt x="5041" y="8925"/>
                        <a:pt x="5010" y="8893"/>
                        <a:pt x="4915" y="8893"/>
                      </a:cubicBezTo>
                      <a:lnTo>
                        <a:pt x="4884" y="8893"/>
                      </a:lnTo>
                      <a:lnTo>
                        <a:pt x="3781" y="9051"/>
                      </a:lnTo>
                      <a:lnTo>
                        <a:pt x="3371" y="8042"/>
                      </a:lnTo>
                      <a:cubicBezTo>
                        <a:pt x="3340" y="7948"/>
                        <a:pt x="3277" y="7885"/>
                        <a:pt x="3182" y="7853"/>
                      </a:cubicBezTo>
                      <a:lnTo>
                        <a:pt x="2143" y="7444"/>
                      </a:lnTo>
                      <a:lnTo>
                        <a:pt x="2300" y="6341"/>
                      </a:lnTo>
                      <a:cubicBezTo>
                        <a:pt x="2300" y="6278"/>
                        <a:pt x="2300" y="6152"/>
                        <a:pt x="2237" y="6058"/>
                      </a:cubicBezTo>
                      <a:lnTo>
                        <a:pt x="1576" y="5207"/>
                      </a:lnTo>
                      <a:lnTo>
                        <a:pt x="2237" y="4325"/>
                      </a:lnTo>
                      <a:cubicBezTo>
                        <a:pt x="2269" y="4262"/>
                        <a:pt x="2300" y="4167"/>
                        <a:pt x="2300" y="4073"/>
                      </a:cubicBezTo>
                      <a:lnTo>
                        <a:pt x="2143" y="2970"/>
                      </a:lnTo>
                      <a:lnTo>
                        <a:pt x="3182" y="2561"/>
                      </a:lnTo>
                      <a:cubicBezTo>
                        <a:pt x="3277" y="2529"/>
                        <a:pt x="3340" y="2435"/>
                        <a:pt x="3371" y="2372"/>
                      </a:cubicBezTo>
                      <a:lnTo>
                        <a:pt x="3812" y="1332"/>
                      </a:lnTo>
                      <a:lnTo>
                        <a:pt x="4884" y="1489"/>
                      </a:lnTo>
                      <a:cubicBezTo>
                        <a:pt x="4947" y="1489"/>
                        <a:pt x="5073" y="1489"/>
                        <a:pt x="5167" y="1426"/>
                      </a:cubicBezTo>
                      <a:lnTo>
                        <a:pt x="6018" y="765"/>
                      </a:lnTo>
                      <a:close/>
                      <a:moveTo>
                        <a:pt x="2174" y="8168"/>
                      </a:moveTo>
                      <a:lnTo>
                        <a:pt x="2804" y="8420"/>
                      </a:lnTo>
                      <a:lnTo>
                        <a:pt x="3277" y="9586"/>
                      </a:lnTo>
                      <a:cubicBezTo>
                        <a:pt x="3308" y="9681"/>
                        <a:pt x="3434" y="9775"/>
                        <a:pt x="3529" y="9775"/>
                      </a:cubicBezTo>
                      <a:lnTo>
                        <a:pt x="2647" y="10720"/>
                      </a:lnTo>
                      <a:lnTo>
                        <a:pt x="2426" y="9649"/>
                      </a:lnTo>
                      <a:cubicBezTo>
                        <a:pt x="2395" y="9523"/>
                        <a:pt x="2332" y="9429"/>
                        <a:pt x="2174" y="9366"/>
                      </a:cubicBezTo>
                      <a:lnTo>
                        <a:pt x="1134" y="9177"/>
                      </a:lnTo>
                      <a:lnTo>
                        <a:pt x="2174" y="8168"/>
                      </a:lnTo>
                      <a:close/>
                      <a:moveTo>
                        <a:pt x="9861" y="8105"/>
                      </a:moveTo>
                      <a:lnTo>
                        <a:pt x="10901" y="9145"/>
                      </a:lnTo>
                      <a:lnTo>
                        <a:pt x="9893" y="9366"/>
                      </a:lnTo>
                      <a:cubicBezTo>
                        <a:pt x="9767" y="9429"/>
                        <a:pt x="9641" y="9492"/>
                        <a:pt x="9609" y="9649"/>
                      </a:cubicBezTo>
                      <a:lnTo>
                        <a:pt x="9389" y="10720"/>
                      </a:lnTo>
                      <a:lnTo>
                        <a:pt x="8507" y="9712"/>
                      </a:lnTo>
                      <a:cubicBezTo>
                        <a:pt x="8601" y="9712"/>
                        <a:pt x="8727" y="9649"/>
                        <a:pt x="8759" y="9523"/>
                      </a:cubicBezTo>
                      <a:lnTo>
                        <a:pt x="9231" y="8389"/>
                      </a:lnTo>
                      <a:lnTo>
                        <a:pt x="9861" y="8105"/>
                      </a:lnTo>
                      <a:close/>
                      <a:moveTo>
                        <a:pt x="6002" y="1"/>
                      </a:moveTo>
                      <a:cubicBezTo>
                        <a:pt x="5923" y="1"/>
                        <a:pt x="5844" y="24"/>
                        <a:pt x="5797" y="72"/>
                      </a:cubicBezTo>
                      <a:lnTo>
                        <a:pt x="4852" y="828"/>
                      </a:lnTo>
                      <a:lnTo>
                        <a:pt x="3623" y="670"/>
                      </a:lnTo>
                      <a:cubicBezTo>
                        <a:pt x="3607" y="667"/>
                        <a:pt x="3590" y="665"/>
                        <a:pt x="3573" y="665"/>
                      </a:cubicBezTo>
                      <a:cubicBezTo>
                        <a:pt x="3434" y="665"/>
                        <a:pt x="3305" y="775"/>
                        <a:pt x="3277" y="859"/>
                      </a:cubicBezTo>
                      <a:lnTo>
                        <a:pt x="2804" y="2025"/>
                      </a:lnTo>
                      <a:lnTo>
                        <a:pt x="1639" y="2498"/>
                      </a:lnTo>
                      <a:cubicBezTo>
                        <a:pt x="1481" y="2561"/>
                        <a:pt x="1418" y="2687"/>
                        <a:pt x="1450" y="2844"/>
                      </a:cubicBezTo>
                      <a:lnTo>
                        <a:pt x="1607" y="4073"/>
                      </a:lnTo>
                      <a:lnTo>
                        <a:pt x="851" y="5018"/>
                      </a:lnTo>
                      <a:cubicBezTo>
                        <a:pt x="788" y="5112"/>
                        <a:pt x="788" y="5333"/>
                        <a:pt x="851" y="5428"/>
                      </a:cubicBezTo>
                      <a:lnTo>
                        <a:pt x="1607" y="6373"/>
                      </a:lnTo>
                      <a:lnTo>
                        <a:pt x="1450" y="7601"/>
                      </a:lnTo>
                      <a:cubicBezTo>
                        <a:pt x="1450" y="7696"/>
                        <a:pt x="1450" y="7759"/>
                        <a:pt x="1481" y="7853"/>
                      </a:cubicBezTo>
                      <a:lnTo>
                        <a:pt x="189" y="9145"/>
                      </a:lnTo>
                      <a:cubicBezTo>
                        <a:pt x="0" y="9334"/>
                        <a:pt x="126" y="9649"/>
                        <a:pt x="347" y="9744"/>
                      </a:cubicBezTo>
                      <a:lnTo>
                        <a:pt x="1765" y="10059"/>
                      </a:lnTo>
                      <a:lnTo>
                        <a:pt x="2080" y="11539"/>
                      </a:lnTo>
                      <a:cubicBezTo>
                        <a:pt x="2099" y="11714"/>
                        <a:pt x="2250" y="11805"/>
                        <a:pt x="2407" y="11805"/>
                      </a:cubicBezTo>
                      <a:cubicBezTo>
                        <a:pt x="2505" y="11805"/>
                        <a:pt x="2606" y="11770"/>
                        <a:pt x="2678" y="11697"/>
                      </a:cubicBezTo>
                      <a:cubicBezTo>
                        <a:pt x="4410" y="9858"/>
                        <a:pt x="4587" y="9665"/>
                        <a:pt x="4601" y="9649"/>
                      </a:cubicBezTo>
                      <a:lnTo>
                        <a:pt x="4601" y="9649"/>
                      </a:lnTo>
                      <a:lnTo>
                        <a:pt x="4789" y="9618"/>
                      </a:lnTo>
                      <a:lnTo>
                        <a:pt x="5734" y="10374"/>
                      </a:lnTo>
                      <a:cubicBezTo>
                        <a:pt x="5829" y="10405"/>
                        <a:pt x="5860" y="10437"/>
                        <a:pt x="5955" y="10437"/>
                      </a:cubicBezTo>
                      <a:cubicBezTo>
                        <a:pt x="6018" y="10437"/>
                        <a:pt x="6112" y="10405"/>
                        <a:pt x="6144" y="10374"/>
                      </a:cubicBezTo>
                      <a:lnTo>
                        <a:pt x="7089" y="9618"/>
                      </a:lnTo>
                      <a:lnTo>
                        <a:pt x="7278" y="9649"/>
                      </a:lnTo>
                      <a:lnTo>
                        <a:pt x="9200" y="11697"/>
                      </a:lnTo>
                      <a:cubicBezTo>
                        <a:pt x="9284" y="11770"/>
                        <a:pt x="9388" y="11805"/>
                        <a:pt x="9485" y="11805"/>
                      </a:cubicBezTo>
                      <a:cubicBezTo>
                        <a:pt x="9640" y="11805"/>
                        <a:pt x="9779" y="11714"/>
                        <a:pt x="9798" y="11539"/>
                      </a:cubicBezTo>
                      <a:lnTo>
                        <a:pt x="10113" y="10059"/>
                      </a:lnTo>
                      <a:lnTo>
                        <a:pt x="11531" y="9744"/>
                      </a:lnTo>
                      <a:cubicBezTo>
                        <a:pt x="11815" y="9681"/>
                        <a:pt x="11878" y="9334"/>
                        <a:pt x="11689" y="9145"/>
                      </a:cubicBezTo>
                      <a:lnTo>
                        <a:pt x="10523" y="7853"/>
                      </a:lnTo>
                      <a:cubicBezTo>
                        <a:pt x="10554" y="7759"/>
                        <a:pt x="10586" y="7696"/>
                        <a:pt x="10554" y="7601"/>
                      </a:cubicBezTo>
                      <a:lnTo>
                        <a:pt x="10397" y="6373"/>
                      </a:lnTo>
                      <a:lnTo>
                        <a:pt x="11153" y="5428"/>
                      </a:lnTo>
                      <a:cubicBezTo>
                        <a:pt x="11216" y="5333"/>
                        <a:pt x="11216" y="5112"/>
                        <a:pt x="11153" y="5018"/>
                      </a:cubicBezTo>
                      <a:lnTo>
                        <a:pt x="10397" y="4073"/>
                      </a:lnTo>
                      <a:lnTo>
                        <a:pt x="10554" y="2844"/>
                      </a:lnTo>
                      <a:cubicBezTo>
                        <a:pt x="10586" y="2687"/>
                        <a:pt x="10460" y="2529"/>
                        <a:pt x="10365" y="2498"/>
                      </a:cubicBezTo>
                      <a:lnTo>
                        <a:pt x="9200" y="2025"/>
                      </a:lnTo>
                      <a:lnTo>
                        <a:pt x="8727" y="859"/>
                      </a:lnTo>
                      <a:cubicBezTo>
                        <a:pt x="8675" y="728"/>
                        <a:pt x="8578" y="662"/>
                        <a:pt x="8457" y="662"/>
                      </a:cubicBezTo>
                      <a:cubicBezTo>
                        <a:pt x="8432" y="662"/>
                        <a:pt x="8407" y="665"/>
                        <a:pt x="8381" y="670"/>
                      </a:cubicBezTo>
                      <a:lnTo>
                        <a:pt x="7152" y="828"/>
                      </a:lnTo>
                      <a:lnTo>
                        <a:pt x="6207" y="72"/>
                      </a:lnTo>
                      <a:cubicBezTo>
                        <a:pt x="6160" y="24"/>
                        <a:pt x="6081" y="1"/>
                        <a:pt x="600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33" name="Google Shape;9216;p73">
                <a:extLst>
                  <a:ext uri="{FF2B5EF4-FFF2-40B4-BE49-F238E27FC236}">
                    <a16:creationId xmlns:a16="http://schemas.microsoft.com/office/drawing/2014/main" id="{CBD1ABEC-E966-3158-76BD-D3726AC9A9B1}"/>
                  </a:ext>
                </a:extLst>
              </p:cNvPr>
              <p:cNvGrpSpPr/>
              <p:nvPr/>
            </p:nvGrpSpPr>
            <p:grpSpPr>
              <a:xfrm>
                <a:off x="8376514" y="2310252"/>
                <a:ext cx="505937" cy="442045"/>
                <a:chOff x="5046550" y="2327025"/>
                <a:chExt cx="299325" cy="261525"/>
              </a:xfrm>
              <a:grpFill/>
            </p:grpSpPr>
            <p:sp>
              <p:nvSpPr>
                <p:cNvPr id="426" name="Google Shape;9217;p73">
                  <a:extLst>
                    <a:ext uri="{FF2B5EF4-FFF2-40B4-BE49-F238E27FC236}">
                      <a16:creationId xmlns:a16="http://schemas.microsoft.com/office/drawing/2014/main" id="{11DF2F8C-DA1D-0829-57AD-E49F2E691BA1}"/>
                    </a:ext>
                  </a:extLst>
                </p:cNvPr>
                <p:cNvSpPr/>
                <p:nvPr/>
              </p:nvSpPr>
              <p:spPr>
                <a:xfrm>
                  <a:off x="5046550" y="2448325"/>
                  <a:ext cx="297750" cy="14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10" h="5609" extrusionOk="0">
                      <a:moveTo>
                        <a:pt x="4569" y="1386"/>
                      </a:moveTo>
                      <a:cubicBezTo>
                        <a:pt x="4538" y="1575"/>
                        <a:pt x="4506" y="1828"/>
                        <a:pt x="4443" y="2111"/>
                      </a:cubicBezTo>
                      <a:lnTo>
                        <a:pt x="757" y="2111"/>
                      </a:lnTo>
                      <a:lnTo>
                        <a:pt x="757" y="1386"/>
                      </a:lnTo>
                      <a:close/>
                      <a:moveTo>
                        <a:pt x="11185" y="1386"/>
                      </a:moveTo>
                      <a:lnTo>
                        <a:pt x="11185" y="2111"/>
                      </a:lnTo>
                      <a:lnTo>
                        <a:pt x="7530" y="2111"/>
                      </a:lnTo>
                      <a:cubicBezTo>
                        <a:pt x="7467" y="1828"/>
                        <a:pt x="7436" y="1575"/>
                        <a:pt x="7373" y="1386"/>
                      </a:cubicBezTo>
                      <a:close/>
                      <a:moveTo>
                        <a:pt x="5955" y="725"/>
                      </a:moveTo>
                      <a:cubicBezTo>
                        <a:pt x="6270" y="725"/>
                        <a:pt x="6396" y="788"/>
                        <a:pt x="6491" y="1071"/>
                      </a:cubicBezTo>
                      <a:cubicBezTo>
                        <a:pt x="6743" y="1639"/>
                        <a:pt x="6900" y="2804"/>
                        <a:pt x="7247" y="4852"/>
                      </a:cubicBezTo>
                      <a:lnTo>
                        <a:pt x="4664" y="4852"/>
                      </a:lnTo>
                      <a:cubicBezTo>
                        <a:pt x="5010" y="2804"/>
                        <a:pt x="5168" y="1639"/>
                        <a:pt x="5388" y="1071"/>
                      </a:cubicBezTo>
                      <a:cubicBezTo>
                        <a:pt x="5514" y="788"/>
                        <a:pt x="5640" y="725"/>
                        <a:pt x="5955" y="725"/>
                      </a:cubicBezTo>
                      <a:close/>
                      <a:moveTo>
                        <a:pt x="5955" y="0"/>
                      </a:moveTo>
                      <a:cubicBezTo>
                        <a:pt x="5357" y="0"/>
                        <a:pt x="5010" y="221"/>
                        <a:pt x="4758" y="725"/>
                      </a:cubicBezTo>
                      <a:lnTo>
                        <a:pt x="347" y="725"/>
                      </a:lnTo>
                      <a:cubicBezTo>
                        <a:pt x="158" y="725"/>
                        <a:pt x="1" y="882"/>
                        <a:pt x="1" y="1071"/>
                      </a:cubicBezTo>
                      <a:lnTo>
                        <a:pt x="1" y="2458"/>
                      </a:lnTo>
                      <a:cubicBezTo>
                        <a:pt x="1" y="2647"/>
                        <a:pt x="158" y="2804"/>
                        <a:pt x="347" y="2804"/>
                      </a:cubicBezTo>
                      <a:lnTo>
                        <a:pt x="4254" y="2804"/>
                      </a:lnTo>
                      <a:cubicBezTo>
                        <a:pt x="4191" y="3371"/>
                        <a:pt x="4065" y="4064"/>
                        <a:pt x="3907" y="4884"/>
                      </a:cubicBezTo>
                      <a:lnTo>
                        <a:pt x="3498" y="4884"/>
                      </a:lnTo>
                      <a:cubicBezTo>
                        <a:pt x="3309" y="4884"/>
                        <a:pt x="3151" y="5041"/>
                        <a:pt x="3151" y="5262"/>
                      </a:cubicBezTo>
                      <a:cubicBezTo>
                        <a:pt x="3151" y="5451"/>
                        <a:pt x="3309" y="5608"/>
                        <a:pt x="3498" y="5608"/>
                      </a:cubicBezTo>
                      <a:lnTo>
                        <a:pt x="8350" y="5608"/>
                      </a:lnTo>
                      <a:cubicBezTo>
                        <a:pt x="8539" y="5608"/>
                        <a:pt x="8696" y="5451"/>
                        <a:pt x="8696" y="5262"/>
                      </a:cubicBezTo>
                      <a:cubicBezTo>
                        <a:pt x="8696" y="5041"/>
                        <a:pt x="8539" y="4884"/>
                        <a:pt x="8350" y="4884"/>
                      </a:cubicBezTo>
                      <a:lnTo>
                        <a:pt x="7972" y="4884"/>
                      </a:lnTo>
                      <a:cubicBezTo>
                        <a:pt x="7814" y="4064"/>
                        <a:pt x="7688" y="3403"/>
                        <a:pt x="7593" y="2804"/>
                      </a:cubicBezTo>
                      <a:lnTo>
                        <a:pt x="11500" y="2804"/>
                      </a:lnTo>
                      <a:cubicBezTo>
                        <a:pt x="11689" y="2804"/>
                        <a:pt x="11847" y="2647"/>
                        <a:pt x="11847" y="2458"/>
                      </a:cubicBezTo>
                      <a:lnTo>
                        <a:pt x="11847" y="1071"/>
                      </a:lnTo>
                      <a:cubicBezTo>
                        <a:pt x="11910" y="882"/>
                        <a:pt x="11752" y="725"/>
                        <a:pt x="11532" y="725"/>
                      </a:cubicBezTo>
                      <a:lnTo>
                        <a:pt x="7121" y="725"/>
                      </a:lnTo>
                      <a:cubicBezTo>
                        <a:pt x="6900" y="252"/>
                        <a:pt x="6554" y="0"/>
                        <a:pt x="595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27" name="Google Shape;9218;p73">
                  <a:extLst>
                    <a:ext uri="{FF2B5EF4-FFF2-40B4-BE49-F238E27FC236}">
                      <a16:creationId xmlns:a16="http://schemas.microsoft.com/office/drawing/2014/main" id="{EED4D9A0-1918-3CC3-E1D5-ACEF28964FF0}"/>
                    </a:ext>
                  </a:extLst>
                </p:cNvPr>
                <p:cNvSpPr/>
                <p:nvPr/>
              </p:nvSpPr>
              <p:spPr>
                <a:xfrm>
                  <a:off x="5241900" y="2327025"/>
                  <a:ext cx="103975" cy="12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9" h="4853" extrusionOk="0">
                      <a:moveTo>
                        <a:pt x="1985" y="725"/>
                      </a:moveTo>
                      <a:cubicBezTo>
                        <a:pt x="2394" y="725"/>
                        <a:pt x="2709" y="1040"/>
                        <a:pt x="2709" y="1450"/>
                      </a:cubicBezTo>
                      <a:cubicBezTo>
                        <a:pt x="2709" y="1828"/>
                        <a:pt x="2394" y="2143"/>
                        <a:pt x="1985" y="2143"/>
                      </a:cubicBezTo>
                      <a:cubicBezTo>
                        <a:pt x="1607" y="2143"/>
                        <a:pt x="1292" y="1828"/>
                        <a:pt x="1292" y="1450"/>
                      </a:cubicBezTo>
                      <a:cubicBezTo>
                        <a:pt x="1292" y="1040"/>
                        <a:pt x="1638" y="725"/>
                        <a:pt x="1985" y="725"/>
                      </a:cubicBezTo>
                      <a:close/>
                      <a:moveTo>
                        <a:pt x="1985" y="2804"/>
                      </a:moveTo>
                      <a:cubicBezTo>
                        <a:pt x="2741" y="2804"/>
                        <a:pt x="3371" y="3435"/>
                        <a:pt x="3371" y="4191"/>
                      </a:cubicBezTo>
                      <a:lnTo>
                        <a:pt x="630" y="4191"/>
                      </a:lnTo>
                      <a:cubicBezTo>
                        <a:pt x="630" y="3435"/>
                        <a:pt x="1260" y="2804"/>
                        <a:pt x="1985" y="2804"/>
                      </a:cubicBezTo>
                      <a:close/>
                      <a:moveTo>
                        <a:pt x="2048" y="1"/>
                      </a:moveTo>
                      <a:cubicBezTo>
                        <a:pt x="1292" y="1"/>
                        <a:pt x="662" y="631"/>
                        <a:pt x="662" y="1387"/>
                      </a:cubicBezTo>
                      <a:cubicBezTo>
                        <a:pt x="662" y="1765"/>
                        <a:pt x="819" y="2111"/>
                        <a:pt x="1040" y="2332"/>
                      </a:cubicBezTo>
                      <a:cubicBezTo>
                        <a:pt x="410" y="2710"/>
                        <a:pt x="0" y="3372"/>
                        <a:pt x="0" y="4159"/>
                      </a:cubicBezTo>
                      <a:lnTo>
                        <a:pt x="0" y="4506"/>
                      </a:lnTo>
                      <a:cubicBezTo>
                        <a:pt x="0" y="4695"/>
                        <a:pt x="158" y="4852"/>
                        <a:pt x="347" y="4852"/>
                      </a:cubicBezTo>
                      <a:lnTo>
                        <a:pt x="3812" y="4852"/>
                      </a:lnTo>
                      <a:cubicBezTo>
                        <a:pt x="4001" y="4852"/>
                        <a:pt x="4159" y="4695"/>
                        <a:pt x="4159" y="4506"/>
                      </a:cubicBezTo>
                      <a:lnTo>
                        <a:pt x="4159" y="4159"/>
                      </a:lnTo>
                      <a:cubicBezTo>
                        <a:pt x="4096" y="3403"/>
                        <a:pt x="3655" y="2710"/>
                        <a:pt x="3025" y="2332"/>
                      </a:cubicBezTo>
                      <a:cubicBezTo>
                        <a:pt x="3245" y="2111"/>
                        <a:pt x="3403" y="1765"/>
                        <a:pt x="3403" y="1387"/>
                      </a:cubicBezTo>
                      <a:cubicBezTo>
                        <a:pt x="3403" y="631"/>
                        <a:pt x="2772" y="1"/>
                        <a:pt x="204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28" name="Google Shape;9219;p73">
                  <a:extLst>
                    <a:ext uri="{FF2B5EF4-FFF2-40B4-BE49-F238E27FC236}">
                      <a16:creationId xmlns:a16="http://schemas.microsoft.com/office/drawing/2014/main" id="{17509E23-F843-D838-363E-DDB597B8852F}"/>
                    </a:ext>
                  </a:extLst>
                </p:cNvPr>
                <p:cNvSpPr/>
                <p:nvPr/>
              </p:nvSpPr>
              <p:spPr>
                <a:xfrm>
                  <a:off x="5048925" y="2328600"/>
                  <a:ext cx="103975" cy="12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9" h="4853" extrusionOk="0">
                      <a:moveTo>
                        <a:pt x="2048" y="662"/>
                      </a:moveTo>
                      <a:cubicBezTo>
                        <a:pt x="2426" y="662"/>
                        <a:pt x="2741" y="977"/>
                        <a:pt x="2741" y="1387"/>
                      </a:cubicBezTo>
                      <a:cubicBezTo>
                        <a:pt x="2741" y="1765"/>
                        <a:pt x="2426" y="2080"/>
                        <a:pt x="2048" y="2080"/>
                      </a:cubicBezTo>
                      <a:cubicBezTo>
                        <a:pt x="1639" y="2080"/>
                        <a:pt x="1324" y="1765"/>
                        <a:pt x="1324" y="1387"/>
                      </a:cubicBezTo>
                      <a:cubicBezTo>
                        <a:pt x="1324" y="977"/>
                        <a:pt x="1670" y="662"/>
                        <a:pt x="2048" y="662"/>
                      </a:cubicBezTo>
                      <a:close/>
                      <a:moveTo>
                        <a:pt x="2048" y="2710"/>
                      </a:moveTo>
                      <a:cubicBezTo>
                        <a:pt x="2773" y="2710"/>
                        <a:pt x="3403" y="3340"/>
                        <a:pt x="3403" y="4096"/>
                      </a:cubicBezTo>
                      <a:lnTo>
                        <a:pt x="662" y="4096"/>
                      </a:lnTo>
                      <a:cubicBezTo>
                        <a:pt x="662" y="3340"/>
                        <a:pt x="1292" y="2710"/>
                        <a:pt x="2048" y="2710"/>
                      </a:cubicBezTo>
                      <a:close/>
                      <a:moveTo>
                        <a:pt x="2111" y="1"/>
                      </a:moveTo>
                      <a:cubicBezTo>
                        <a:pt x="1355" y="1"/>
                        <a:pt x="725" y="631"/>
                        <a:pt x="725" y="1387"/>
                      </a:cubicBezTo>
                      <a:cubicBezTo>
                        <a:pt x="725" y="1733"/>
                        <a:pt x="882" y="2080"/>
                        <a:pt x="1134" y="2332"/>
                      </a:cubicBezTo>
                      <a:cubicBezTo>
                        <a:pt x="410" y="2647"/>
                        <a:pt x="0" y="3340"/>
                        <a:pt x="0" y="4128"/>
                      </a:cubicBezTo>
                      <a:lnTo>
                        <a:pt x="0" y="4474"/>
                      </a:lnTo>
                      <a:cubicBezTo>
                        <a:pt x="0" y="4695"/>
                        <a:pt x="158" y="4852"/>
                        <a:pt x="347" y="4852"/>
                      </a:cubicBezTo>
                      <a:lnTo>
                        <a:pt x="3812" y="4852"/>
                      </a:lnTo>
                      <a:cubicBezTo>
                        <a:pt x="4001" y="4852"/>
                        <a:pt x="4159" y="4695"/>
                        <a:pt x="4159" y="4474"/>
                      </a:cubicBezTo>
                      <a:lnTo>
                        <a:pt x="4159" y="4128"/>
                      </a:lnTo>
                      <a:cubicBezTo>
                        <a:pt x="4159" y="3340"/>
                        <a:pt x="3718" y="2678"/>
                        <a:pt x="3088" y="2332"/>
                      </a:cubicBezTo>
                      <a:cubicBezTo>
                        <a:pt x="3340" y="2080"/>
                        <a:pt x="3497" y="1733"/>
                        <a:pt x="3497" y="1387"/>
                      </a:cubicBezTo>
                      <a:cubicBezTo>
                        <a:pt x="3497" y="631"/>
                        <a:pt x="2867" y="1"/>
                        <a:pt x="211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34" name="Google Shape;9220;p73">
                <a:extLst>
                  <a:ext uri="{FF2B5EF4-FFF2-40B4-BE49-F238E27FC236}">
                    <a16:creationId xmlns:a16="http://schemas.microsoft.com/office/drawing/2014/main" id="{4110D1E9-EA43-8272-5636-92BC7C6C6C01}"/>
                  </a:ext>
                </a:extLst>
              </p:cNvPr>
              <p:cNvSpPr/>
              <p:nvPr/>
            </p:nvSpPr>
            <p:spPr>
              <a:xfrm>
                <a:off x="8489608" y="2923979"/>
                <a:ext cx="279612" cy="501923"/>
              </a:xfrm>
              <a:custGeom>
                <a:avLst/>
                <a:gdLst/>
                <a:ahLst/>
                <a:cxnLst/>
                <a:rect l="l" t="t" r="r" b="b"/>
                <a:pathLst>
                  <a:path w="6617" h="11878" extrusionOk="0">
                    <a:moveTo>
                      <a:pt x="2962" y="725"/>
                    </a:moveTo>
                    <a:lnTo>
                      <a:pt x="2489" y="2111"/>
                    </a:lnTo>
                    <a:lnTo>
                      <a:pt x="1575" y="2111"/>
                    </a:lnTo>
                    <a:lnTo>
                      <a:pt x="1103" y="725"/>
                    </a:lnTo>
                    <a:close/>
                    <a:moveTo>
                      <a:pt x="3277" y="3529"/>
                    </a:moveTo>
                    <a:lnTo>
                      <a:pt x="5892" y="6144"/>
                    </a:lnTo>
                    <a:lnTo>
                      <a:pt x="5892" y="6616"/>
                    </a:lnTo>
                    <a:lnTo>
                      <a:pt x="5419" y="6616"/>
                    </a:lnTo>
                    <a:lnTo>
                      <a:pt x="3434" y="4663"/>
                    </a:lnTo>
                    <a:lnTo>
                      <a:pt x="3277" y="3529"/>
                    </a:lnTo>
                    <a:close/>
                    <a:moveTo>
                      <a:pt x="2458" y="2804"/>
                    </a:moveTo>
                    <a:lnTo>
                      <a:pt x="3434" y="9357"/>
                    </a:lnTo>
                    <a:lnTo>
                      <a:pt x="2048" y="10964"/>
                    </a:lnTo>
                    <a:lnTo>
                      <a:pt x="693" y="9357"/>
                    </a:lnTo>
                    <a:lnTo>
                      <a:pt x="1670" y="2804"/>
                    </a:lnTo>
                    <a:close/>
                    <a:moveTo>
                      <a:pt x="693" y="0"/>
                    </a:moveTo>
                    <a:cubicBezTo>
                      <a:pt x="567" y="0"/>
                      <a:pt x="473" y="32"/>
                      <a:pt x="410" y="158"/>
                    </a:cubicBezTo>
                    <a:cubicBezTo>
                      <a:pt x="315" y="252"/>
                      <a:pt x="315" y="378"/>
                      <a:pt x="378" y="473"/>
                    </a:cubicBezTo>
                    <a:lnTo>
                      <a:pt x="1040" y="2489"/>
                    </a:lnTo>
                    <a:lnTo>
                      <a:pt x="0" y="9389"/>
                    </a:lnTo>
                    <a:cubicBezTo>
                      <a:pt x="0" y="9452"/>
                      <a:pt x="0" y="9578"/>
                      <a:pt x="95" y="9672"/>
                    </a:cubicBezTo>
                    <a:lnTo>
                      <a:pt x="1828" y="11751"/>
                    </a:lnTo>
                    <a:cubicBezTo>
                      <a:pt x="1891" y="11814"/>
                      <a:pt x="1985" y="11877"/>
                      <a:pt x="2080" y="11877"/>
                    </a:cubicBezTo>
                    <a:cubicBezTo>
                      <a:pt x="2206" y="11877"/>
                      <a:pt x="2300" y="11814"/>
                      <a:pt x="2363" y="11751"/>
                    </a:cubicBezTo>
                    <a:lnTo>
                      <a:pt x="4096" y="9672"/>
                    </a:lnTo>
                    <a:cubicBezTo>
                      <a:pt x="4190" y="9578"/>
                      <a:pt x="4190" y="9483"/>
                      <a:pt x="4190" y="9389"/>
                    </a:cubicBezTo>
                    <a:lnTo>
                      <a:pt x="3623" y="5797"/>
                    </a:lnTo>
                    <a:lnTo>
                      <a:pt x="5041" y="7183"/>
                    </a:lnTo>
                    <a:cubicBezTo>
                      <a:pt x="5136" y="7246"/>
                      <a:pt x="5199" y="7309"/>
                      <a:pt x="5293" y="7309"/>
                    </a:cubicBezTo>
                    <a:lnTo>
                      <a:pt x="6270" y="7309"/>
                    </a:lnTo>
                    <a:cubicBezTo>
                      <a:pt x="6459" y="7309"/>
                      <a:pt x="6616" y="7152"/>
                      <a:pt x="6616" y="6931"/>
                    </a:cubicBezTo>
                    <a:lnTo>
                      <a:pt x="6616" y="5955"/>
                    </a:lnTo>
                    <a:cubicBezTo>
                      <a:pt x="6616" y="5892"/>
                      <a:pt x="6585" y="5766"/>
                      <a:pt x="6490" y="5734"/>
                    </a:cubicBezTo>
                    <a:lnTo>
                      <a:pt x="3119" y="2426"/>
                    </a:lnTo>
                    <a:lnTo>
                      <a:pt x="3749" y="473"/>
                    </a:lnTo>
                    <a:cubicBezTo>
                      <a:pt x="3781" y="378"/>
                      <a:pt x="3749" y="252"/>
                      <a:pt x="3718" y="158"/>
                    </a:cubicBezTo>
                    <a:cubicBezTo>
                      <a:pt x="3623" y="95"/>
                      <a:pt x="3560" y="0"/>
                      <a:pt x="34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35" name="Google Shape;9221;p73">
                <a:extLst>
                  <a:ext uri="{FF2B5EF4-FFF2-40B4-BE49-F238E27FC236}">
                    <a16:creationId xmlns:a16="http://schemas.microsoft.com/office/drawing/2014/main" id="{E1F27C2D-E7EA-7687-6F93-6422F071DDFD}"/>
                  </a:ext>
                </a:extLst>
              </p:cNvPr>
              <p:cNvGrpSpPr/>
              <p:nvPr/>
            </p:nvGrpSpPr>
            <p:grpSpPr>
              <a:xfrm>
                <a:off x="10278360" y="2925316"/>
                <a:ext cx="503276" cy="499261"/>
                <a:chOff x="6167350" y="2672800"/>
                <a:chExt cx="297750" cy="295375"/>
              </a:xfrm>
              <a:grpFill/>
            </p:grpSpPr>
            <p:sp>
              <p:nvSpPr>
                <p:cNvPr id="421" name="Google Shape;9222;p73">
                  <a:extLst>
                    <a:ext uri="{FF2B5EF4-FFF2-40B4-BE49-F238E27FC236}">
                      <a16:creationId xmlns:a16="http://schemas.microsoft.com/office/drawing/2014/main" id="{3BDA6B0E-1F7A-8A9E-F3F4-75223CCDCCCF}"/>
                    </a:ext>
                  </a:extLst>
                </p:cNvPr>
                <p:cNvSpPr/>
                <p:nvPr/>
              </p:nvSpPr>
              <p:spPr>
                <a:xfrm>
                  <a:off x="6167350" y="2672800"/>
                  <a:ext cx="226850" cy="2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4" h="11815" extrusionOk="0">
                      <a:moveTo>
                        <a:pt x="4537" y="725"/>
                      </a:moveTo>
                      <a:cubicBezTo>
                        <a:pt x="4758" y="725"/>
                        <a:pt x="4915" y="882"/>
                        <a:pt x="4915" y="1071"/>
                      </a:cubicBezTo>
                      <a:cubicBezTo>
                        <a:pt x="4915" y="1260"/>
                        <a:pt x="5073" y="1418"/>
                        <a:pt x="5262" y="1418"/>
                      </a:cubicBezTo>
                      <a:lnTo>
                        <a:pt x="5955" y="1418"/>
                      </a:lnTo>
                      <a:cubicBezTo>
                        <a:pt x="6175" y="1418"/>
                        <a:pt x="6333" y="1575"/>
                        <a:pt x="6333" y="1796"/>
                      </a:cubicBezTo>
                      <a:cubicBezTo>
                        <a:pt x="6333" y="1985"/>
                        <a:pt x="6175" y="2142"/>
                        <a:pt x="5955" y="2142"/>
                      </a:cubicBezTo>
                      <a:lnTo>
                        <a:pt x="3119" y="2142"/>
                      </a:lnTo>
                      <a:cubicBezTo>
                        <a:pt x="2930" y="2142"/>
                        <a:pt x="2773" y="1985"/>
                        <a:pt x="2773" y="1796"/>
                      </a:cubicBezTo>
                      <a:cubicBezTo>
                        <a:pt x="2773" y="1575"/>
                        <a:pt x="2930" y="1418"/>
                        <a:pt x="3151" y="1418"/>
                      </a:cubicBezTo>
                      <a:lnTo>
                        <a:pt x="3844" y="1418"/>
                      </a:lnTo>
                      <a:cubicBezTo>
                        <a:pt x="4033" y="1418"/>
                        <a:pt x="4191" y="1260"/>
                        <a:pt x="4191" y="1071"/>
                      </a:cubicBezTo>
                      <a:cubicBezTo>
                        <a:pt x="4191" y="882"/>
                        <a:pt x="4348" y="725"/>
                        <a:pt x="4537" y="725"/>
                      </a:cubicBezTo>
                      <a:close/>
                      <a:moveTo>
                        <a:pt x="8066" y="2111"/>
                      </a:moveTo>
                      <a:cubicBezTo>
                        <a:pt x="8255" y="2111"/>
                        <a:pt x="8412" y="2268"/>
                        <a:pt x="8412" y="2458"/>
                      </a:cubicBezTo>
                      <a:lnTo>
                        <a:pt x="8412" y="10806"/>
                      </a:lnTo>
                      <a:lnTo>
                        <a:pt x="8381" y="10806"/>
                      </a:lnTo>
                      <a:cubicBezTo>
                        <a:pt x="8381" y="10995"/>
                        <a:pt x="8223" y="11153"/>
                        <a:pt x="8034" y="11153"/>
                      </a:cubicBezTo>
                      <a:lnTo>
                        <a:pt x="1040" y="11153"/>
                      </a:lnTo>
                      <a:cubicBezTo>
                        <a:pt x="851" y="11153"/>
                        <a:pt x="693" y="10995"/>
                        <a:pt x="693" y="10806"/>
                      </a:cubicBezTo>
                      <a:lnTo>
                        <a:pt x="693" y="2458"/>
                      </a:lnTo>
                      <a:cubicBezTo>
                        <a:pt x="693" y="2268"/>
                        <a:pt x="851" y="2111"/>
                        <a:pt x="1040" y="2111"/>
                      </a:cubicBezTo>
                      <a:lnTo>
                        <a:pt x="2143" y="2111"/>
                      </a:lnTo>
                      <a:cubicBezTo>
                        <a:pt x="2300" y="2489"/>
                        <a:pt x="2647" y="2804"/>
                        <a:pt x="3119" y="2804"/>
                      </a:cubicBezTo>
                      <a:lnTo>
                        <a:pt x="5986" y="2804"/>
                      </a:lnTo>
                      <a:cubicBezTo>
                        <a:pt x="6396" y="2804"/>
                        <a:pt x="6805" y="2521"/>
                        <a:pt x="6963" y="2111"/>
                      </a:cubicBezTo>
                      <a:close/>
                      <a:moveTo>
                        <a:pt x="4506" y="0"/>
                      </a:moveTo>
                      <a:cubicBezTo>
                        <a:pt x="4096" y="0"/>
                        <a:pt x="3686" y="284"/>
                        <a:pt x="3529" y="725"/>
                      </a:cubicBezTo>
                      <a:lnTo>
                        <a:pt x="3088" y="725"/>
                      </a:lnTo>
                      <a:cubicBezTo>
                        <a:pt x="2678" y="725"/>
                        <a:pt x="2269" y="1008"/>
                        <a:pt x="2111" y="1418"/>
                      </a:cubicBezTo>
                      <a:lnTo>
                        <a:pt x="1009" y="1418"/>
                      </a:lnTo>
                      <a:cubicBezTo>
                        <a:pt x="410" y="1418"/>
                        <a:pt x="0" y="1890"/>
                        <a:pt x="0" y="2458"/>
                      </a:cubicBezTo>
                      <a:lnTo>
                        <a:pt x="0" y="10806"/>
                      </a:lnTo>
                      <a:cubicBezTo>
                        <a:pt x="0" y="11405"/>
                        <a:pt x="473" y="11814"/>
                        <a:pt x="1009" y="11814"/>
                      </a:cubicBezTo>
                      <a:lnTo>
                        <a:pt x="7971" y="11814"/>
                      </a:lnTo>
                      <a:cubicBezTo>
                        <a:pt x="8570" y="11814"/>
                        <a:pt x="9011" y="11342"/>
                        <a:pt x="9011" y="10806"/>
                      </a:cubicBezTo>
                      <a:lnTo>
                        <a:pt x="9011" y="2458"/>
                      </a:lnTo>
                      <a:cubicBezTo>
                        <a:pt x="9074" y="1859"/>
                        <a:pt x="8601" y="1418"/>
                        <a:pt x="8034" y="1418"/>
                      </a:cubicBezTo>
                      <a:lnTo>
                        <a:pt x="6931" y="1418"/>
                      </a:lnTo>
                      <a:cubicBezTo>
                        <a:pt x="6774" y="1040"/>
                        <a:pt x="6396" y="725"/>
                        <a:pt x="5923" y="725"/>
                      </a:cubicBezTo>
                      <a:lnTo>
                        <a:pt x="5545" y="725"/>
                      </a:lnTo>
                      <a:cubicBezTo>
                        <a:pt x="5514" y="567"/>
                        <a:pt x="5388" y="441"/>
                        <a:pt x="5262" y="315"/>
                      </a:cubicBezTo>
                      <a:cubicBezTo>
                        <a:pt x="5073" y="126"/>
                        <a:pt x="4789" y="0"/>
                        <a:pt x="450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22" name="Google Shape;9223;p73">
                  <a:extLst>
                    <a:ext uri="{FF2B5EF4-FFF2-40B4-BE49-F238E27FC236}">
                      <a16:creationId xmlns:a16="http://schemas.microsoft.com/office/drawing/2014/main" id="{0BA06E0F-762D-7550-9CDE-9A9731FFA3F6}"/>
                    </a:ext>
                  </a:extLst>
                </p:cNvPr>
                <p:cNvSpPr/>
                <p:nvPr/>
              </p:nvSpPr>
              <p:spPr>
                <a:xfrm>
                  <a:off x="6201225" y="2762575"/>
                  <a:ext cx="52775" cy="4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1" h="1986" extrusionOk="0">
                      <a:moveTo>
                        <a:pt x="406" y="1"/>
                      </a:moveTo>
                      <a:cubicBezTo>
                        <a:pt x="315" y="1"/>
                        <a:pt x="221" y="32"/>
                        <a:pt x="158" y="95"/>
                      </a:cubicBezTo>
                      <a:cubicBezTo>
                        <a:pt x="63" y="190"/>
                        <a:pt x="63" y="442"/>
                        <a:pt x="158" y="568"/>
                      </a:cubicBezTo>
                      <a:lnTo>
                        <a:pt x="599" y="977"/>
                      </a:lnTo>
                      <a:lnTo>
                        <a:pt x="158" y="1418"/>
                      </a:lnTo>
                      <a:cubicBezTo>
                        <a:pt x="0" y="1544"/>
                        <a:pt x="0" y="1733"/>
                        <a:pt x="158" y="1891"/>
                      </a:cubicBezTo>
                      <a:cubicBezTo>
                        <a:pt x="221" y="1954"/>
                        <a:pt x="315" y="1985"/>
                        <a:pt x="406" y="1985"/>
                      </a:cubicBezTo>
                      <a:cubicBezTo>
                        <a:pt x="496" y="1985"/>
                        <a:pt x="583" y="1954"/>
                        <a:pt x="630" y="1891"/>
                      </a:cubicBezTo>
                      <a:lnTo>
                        <a:pt x="1071" y="1450"/>
                      </a:lnTo>
                      <a:lnTo>
                        <a:pt x="1512" y="1891"/>
                      </a:lnTo>
                      <a:cubicBezTo>
                        <a:pt x="1575" y="1954"/>
                        <a:pt x="1662" y="1985"/>
                        <a:pt x="1749" y="1985"/>
                      </a:cubicBezTo>
                      <a:cubicBezTo>
                        <a:pt x="1835" y="1985"/>
                        <a:pt x="1922" y="1954"/>
                        <a:pt x="1985" y="1891"/>
                      </a:cubicBezTo>
                      <a:cubicBezTo>
                        <a:pt x="2111" y="1765"/>
                        <a:pt x="2111" y="1544"/>
                        <a:pt x="1985" y="1418"/>
                      </a:cubicBezTo>
                      <a:lnTo>
                        <a:pt x="1544" y="977"/>
                      </a:lnTo>
                      <a:lnTo>
                        <a:pt x="1985" y="568"/>
                      </a:lnTo>
                      <a:cubicBezTo>
                        <a:pt x="2111" y="442"/>
                        <a:pt x="2111" y="190"/>
                        <a:pt x="1985" y="95"/>
                      </a:cubicBezTo>
                      <a:cubicBezTo>
                        <a:pt x="1922" y="32"/>
                        <a:pt x="1835" y="1"/>
                        <a:pt x="1749" y="1"/>
                      </a:cubicBezTo>
                      <a:cubicBezTo>
                        <a:pt x="1662" y="1"/>
                        <a:pt x="1575" y="32"/>
                        <a:pt x="1512" y="95"/>
                      </a:cubicBezTo>
                      <a:lnTo>
                        <a:pt x="1071" y="505"/>
                      </a:lnTo>
                      <a:lnTo>
                        <a:pt x="630" y="95"/>
                      </a:lnTo>
                      <a:cubicBezTo>
                        <a:pt x="583" y="32"/>
                        <a:pt x="496" y="1"/>
                        <a:pt x="40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23" name="Google Shape;9224;p73">
                  <a:extLst>
                    <a:ext uri="{FF2B5EF4-FFF2-40B4-BE49-F238E27FC236}">
                      <a16:creationId xmlns:a16="http://schemas.microsoft.com/office/drawing/2014/main" id="{F5D21949-6C3D-5B9C-151C-513E0DB7439D}"/>
                    </a:ext>
                  </a:extLst>
                </p:cNvPr>
                <p:cNvSpPr/>
                <p:nvPr/>
              </p:nvSpPr>
              <p:spPr>
                <a:xfrm>
                  <a:off x="6308325" y="2882300"/>
                  <a:ext cx="51225" cy="4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1986" extrusionOk="0">
                      <a:moveTo>
                        <a:pt x="363" y="0"/>
                      </a:moveTo>
                      <a:cubicBezTo>
                        <a:pt x="276" y="0"/>
                        <a:pt x="190" y="32"/>
                        <a:pt x="127" y="95"/>
                      </a:cubicBezTo>
                      <a:cubicBezTo>
                        <a:pt x="1" y="221"/>
                        <a:pt x="1" y="441"/>
                        <a:pt x="127" y="567"/>
                      </a:cubicBezTo>
                      <a:lnTo>
                        <a:pt x="568" y="1009"/>
                      </a:lnTo>
                      <a:lnTo>
                        <a:pt x="127" y="1450"/>
                      </a:lnTo>
                      <a:cubicBezTo>
                        <a:pt x="1" y="1544"/>
                        <a:pt x="1" y="1796"/>
                        <a:pt x="127" y="1891"/>
                      </a:cubicBezTo>
                      <a:cubicBezTo>
                        <a:pt x="190" y="1954"/>
                        <a:pt x="276" y="1985"/>
                        <a:pt x="363" y="1985"/>
                      </a:cubicBezTo>
                      <a:cubicBezTo>
                        <a:pt x="450" y="1985"/>
                        <a:pt x="536" y="1954"/>
                        <a:pt x="599" y="1891"/>
                      </a:cubicBezTo>
                      <a:lnTo>
                        <a:pt x="1040" y="1481"/>
                      </a:lnTo>
                      <a:lnTo>
                        <a:pt x="1481" y="1891"/>
                      </a:lnTo>
                      <a:cubicBezTo>
                        <a:pt x="1529" y="1954"/>
                        <a:pt x="1615" y="1985"/>
                        <a:pt x="1706" y="1985"/>
                      </a:cubicBezTo>
                      <a:cubicBezTo>
                        <a:pt x="1797" y="1985"/>
                        <a:pt x="1891" y="1954"/>
                        <a:pt x="1954" y="1891"/>
                      </a:cubicBezTo>
                      <a:cubicBezTo>
                        <a:pt x="2049" y="1796"/>
                        <a:pt x="2049" y="1544"/>
                        <a:pt x="1954" y="1450"/>
                      </a:cubicBezTo>
                      <a:lnTo>
                        <a:pt x="1513" y="1009"/>
                      </a:lnTo>
                      <a:lnTo>
                        <a:pt x="1954" y="567"/>
                      </a:lnTo>
                      <a:cubicBezTo>
                        <a:pt x="2049" y="441"/>
                        <a:pt x="2049" y="252"/>
                        <a:pt x="1954" y="95"/>
                      </a:cubicBezTo>
                      <a:cubicBezTo>
                        <a:pt x="1891" y="32"/>
                        <a:pt x="1804" y="0"/>
                        <a:pt x="1718" y="0"/>
                      </a:cubicBezTo>
                      <a:cubicBezTo>
                        <a:pt x="1631" y="0"/>
                        <a:pt x="1544" y="32"/>
                        <a:pt x="1481" y="95"/>
                      </a:cubicBezTo>
                      <a:lnTo>
                        <a:pt x="1040" y="536"/>
                      </a:lnTo>
                      <a:lnTo>
                        <a:pt x="599" y="95"/>
                      </a:lnTo>
                      <a:cubicBezTo>
                        <a:pt x="536" y="32"/>
                        <a:pt x="450" y="0"/>
                        <a:pt x="36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24" name="Google Shape;9225;p73">
                  <a:extLst>
                    <a:ext uri="{FF2B5EF4-FFF2-40B4-BE49-F238E27FC236}">
                      <a16:creationId xmlns:a16="http://schemas.microsoft.com/office/drawing/2014/main" id="{E72FF122-980A-12C3-6630-D343A55F103E}"/>
                    </a:ext>
                  </a:extLst>
                </p:cNvPr>
                <p:cNvSpPr/>
                <p:nvPr/>
              </p:nvSpPr>
              <p:spPr>
                <a:xfrm>
                  <a:off x="6200425" y="2759425"/>
                  <a:ext cx="156775" cy="17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1" h="6995" extrusionOk="0">
                      <a:moveTo>
                        <a:pt x="1103" y="5609"/>
                      </a:moveTo>
                      <a:cubicBezTo>
                        <a:pt x="1292" y="5609"/>
                        <a:pt x="1450" y="5766"/>
                        <a:pt x="1450" y="5955"/>
                      </a:cubicBezTo>
                      <a:cubicBezTo>
                        <a:pt x="1450" y="6144"/>
                        <a:pt x="1292" y="6302"/>
                        <a:pt x="1103" y="6302"/>
                      </a:cubicBezTo>
                      <a:cubicBezTo>
                        <a:pt x="914" y="6302"/>
                        <a:pt x="757" y="6144"/>
                        <a:pt x="757" y="5955"/>
                      </a:cubicBezTo>
                      <a:cubicBezTo>
                        <a:pt x="757" y="5766"/>
                        <a:pt x="914" y="5609"/>
                        <a:pt x="1103" y="5609"/>
                      </a:cubicBezTo>
                      <a:close/>
                      <a:moveTo>
                        <a:pt x="5325" y="1"/>
                      </a:moveTo>
                      <a:cubicBezTo>
                        <a:pt x="5230" y="1"/>
                        <a:pt x="5136" y="64"/>
                        <a:pt x="5073" y="127"/>
                      </a:cubicBezTo>
                      <a:lnTo>
                        <a:pt x="4380" y="851"/>
                      </a:lnTo>
                      <a:cubicBezTo>
                        <a:pt x="4254" y="946"/>
                        <a:pt x="4254" y="1198"/>
                        <a:pt x="4380" y="1324"/>
                      </a:cubicBezTo>
                      <a:cubicBezTo>
                        <a:pt x="4443" y="1371"/>
                        <a:pt x="4529" y="1395"/>
                        <a:pt x="4616" y="1395"/>
                      </a:cubicBezTo>
                      <a:cubicBezTo>
                        <a:pt x="4703" y="1395"/>
                        <a:pt x="4789" y="1371"/>
                        <a:pt x="4852" y="1324"/>
                      </a:cubicBezTo>
                      <a:lnTo>
                        <a:pt x="4978" y="1198"/>
                      </a:lnTo>
                      <a:lnTo>
                        <a:pt x="4978" y="2458"/>
                      </a:lnTo>
                      <a:cubicBezTo>
                        <a:pt x="4978" y="2647"/>
                        <a:pt x="4821" y="2805"/>
                        <a:pt x="4600" y="2805"/>
                      </a:cubicBezTo>
                      <a:lnTo>
                        <a:pt x="1765" y="2805"/>
                      </a:lnTo>
                      <a:cubicBezTo>
                        <a:pt x="1513" y="2805"/>
                        <a:pt x="1229" y="2931"/>
                        <a:pt x="1040" y="3120"/>
                      </a:cubicBezTo>
                      <a:cubicBezTo>
                        <a:pt x="820" y="3309"/>
                        <a:pt x="725" y="3592"/>
                        <a:pt x="725" y="3876"/>
                      </a:cubicBezTo>
                      <a:lnTo>
                        <a:pt x="725" y="4978"/>
                      </a:lnTo>
                      <a:cubicBezTo>
                        <a:pt x="316" y="5136"/>
                        <a:pt x="1" y="5482"/>
                        <a:pt x="1" y="5955"/>
                      </a:cubicBezTo>
                      <a:cubicBezTo>
                        <a:pt x="1" y="6554"/>
                        <a:pt x="473" y="6995"/>
                        <a:pt x="1040" y="6995"/>
                      </a:cubicBezTo>
                      <a:cubicBezTo>
                        <a:pt x="1607" y="6995"/>
                        <a:pt x="2048" y="6522"/>
                        <a:pt x="2048" y="5955"/>
                      </a:cubicBezTo>
                      <a:cubicBezTo>
                        <a:pt x="2048" y="5514"/>
                        <a:pt x="1765" y="5136"/>
                        <a:pt x="1355" y="4978"/>
                      </a:cubicBezTo>
                      <a:lnTo>
                        <a:pt x="1355" y="3876"/>
                      </a:lnTo>
                      <a:cubicBezTo>
                        <a:pt x="1355" y="3687"/>
                        <a:pt x="1513" y="3529"/>
                        <a:pt x="1702" y="3529"/>
                      </a:cubicBezTo>
                      <a:lnTo>
                        <a:pt x="4537" y="3529"/>
                      </a:lnTo>
                      <a:cubicBezTo>
                        <a:pt x="5136" y="3529"/>
                        <a:pt x="5545" y="3057"/>
                        <a:pt x="5545" y="2490"/>
                      </a:cubicBezTo>
                      <a:lnTo>
                        <a:pt x="5545" y="1229"/>
                      </a:lnTo>
                      <a:lnTo>
                        <a:pt x="5671" y="1355"/>
                      </a:lnTo>
                      <a:cubicBezTo>
                        <a:pt x="5734" y="1418"/>
                        <a:pt x="5821" y="1450"/>
                        <a:pt x="5908" y="1450"/>
                      </a:cubicBezTo>
                      <a:cubicBezTo>
                        <a:pt x="5994" y="1450"/>
                        <a:pt x="6081" y="1418"/>
                        <a:pt x="6144" y="1355"/>
                      </a:cubicBezTo>
                      <a:cubicBezTo>
                        <a:pt x="6270" y="1229"/>
                        <a:pt x="6270" y="1009"/>
                        <a:pt x="6144" y="883"/>
                      </a:cubicBezTo>
                      <a:lnTo>
                        <a:pt x="5545" y="127"/>
                      </a:lnTo>
                      <a:cubicBezTo>
                        <a:pt x="5482" y="64"/>
                        <a:pt x="5388" y="1"/>
                        <a:pt x="532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25" name="Google Shape;9226;p73">
                  <a:extLst>
                    <a:ext uri="{FF2B5EF4-FFF2-40B4-BE49-F238E27FC236}">
                      <a16:creationId xmlns:a16="http://schemas.microsoft.com/office/drawing/2014/main" id="{697E65C9-5F69-1237-112E-DA20B338B4BD}"/>
                    </a:ext>
                  </a:extLst>
                </p:cNvPr>
                <p:cNvSpPr/>
                <p:nvPr/>
              </p:nvSpPr>
              <p:spPr>
                <a:xfrm>
                  <a:off x="6412300" y="2742900"/>
                  <a:ext cx="52800" cy="20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8349" extrusionOk="0">
                      <a:moveTo>
                        <a:pt x="1009" y="662"/>
                      </a:moveTo>
                      <a:cubicBezTo>
                        <a:pt x="1229" y="662"/>
                        <a:pt x="1387" y="819"/>
                        <a:pt x="1387" y="1040"/>
                      </a:cubicBezTo>
                      <a:lnTo>
                        <a:pt x="1387" y="1386"/>
                      </a:lnTo>
                      <a:lnTo>
                        <a:pt x="662" y="1386"/>
                      </a:lnTo>
                      <a:lnTo>
                        <a:pt x="662" y="1040"/>
                      </a:lnTo>
                      <a:cubicBezTo>
                        <a:pt x="662" y="819"/>
                        <a:pt x="820" y="662"/>
                        <a:pt x="1009" y="662"/>
                      </a:cubicBezTo>
                      <a:close/>
                      <a:moveTo>
                        <a:pt x="1387" y="2048"/>
                      </a:moveTo>
                      <a:lnTo>
                        <a:pt x="1387" y="6017"/>
                      </a:lnTo>
                      <a:cubicBezTo>
                        <a:pt x="1261" y="5986"/>
                        <a:pt x="1142" y="5970"/>
                        <a:pt x="1024" y="5970"/>
                      </a:cubicBezTo>
                      <a:cubicBezTo>
                        <a:pt x="906" y="5970"/>
                        <a:pt x="788" y="5986"/>
                        <a:pt x="662" y="6017"/>
                      </a:cubicBezTo>
                      <a:lnTo>
                        <a:pt x="662" y="2048"/>
                      </a:lnTo>
                      <a:close/>
                      <a:moveTo>
                        <a:pt x="1009" y="6711"/>
                      </a:moveTo>
                      <a:cubicBezTo>
                        <a:pt x="1103" y="6711"/>
                        <a:pt x="1166" y="6711"/>
                        <a:pt x="1261" y="6742"/>
                      </a:cubicBezTo>
                      <a:lnTo>
                        <a:pt x="1009" y="7246"/>
                      </a:lnTo>
                      <a:lnTo>
                        <a:pt x="788" y="6742"/>
                      </a:lnTo>
                      <a:cubicBezTo>
                        <a:pt x="851" y="6711"/>
                        <a:pt x="946" y="6711"/>
                        <a:pt x="1009" y="6711"/>
                      </a:cubicBezTo>
                      <a:close/>
                      <a:moveTo>
                        <a:pt x="1009" y="0"/>
                      </a:moveTo>
                      <a:cubicBezTo>
                        <a:pt x="441" y="0"/>
                        <a:pt x="0" y="473"/>
                        <a:pt x="0" y="1040"/>
                      </a:cubicBezTo>
                      <a:lnTo>
                        <a:pt x="0" y="6616"/>
                      </a:lnTo>
                      <a:cubicBezTo>
                        <a:pt x="0" y="6648"/>
                        <a:pt x="0" y="6742"/>
                        <a:pt x="32" y="6774"/>
                      </a:cubicBezTo>
                      <a:lnTo>
                        <a:pt x="757" y="8160"/>
                      </a:lnTo>
                      <a:cubicBezTo>
                        <a:pt x="788" y="8286"/>
                        <a:pt x="946" y="8349"/>
                        <a:pt x="1040" y="8349"/>
                      </a:cubicBezTo>
                      <a:cubicBezTo>
                        <a:pt x="1166" y="8349"/>
                        <a:pt x="1292" y="8286"/>
                        <a:pt x="1355" y="8160"/>
                      </a:cubicBezTo>
                      <a:lnTo>
                        <a:pt x="2080" y="6774"/>
                      </a:lnTo>
                      <a:cubicBezTo>
                        <a:pt x="2111" y="6742"/>
                        <a:pt x="2111" y="6648"/>
                        <a:pt x="2111" y="6616"/>
                      </a:cubicBezTo>
                      <a:lnTo>
                        <a:pt x="2111" y="1040"/>
                      </a:lnTo>
                      <a:cubicBezTo>
                        <a:pt x="2048" y="473"/>
                        <a:pt x="1576" y="0"/>
                        <a:pt x="100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36" name="Google Shape;9227;p73">
                <a:extLst>
                  <a:ext uri="{FF2B5EF4-FFF2-40B4-BE49-F238E27FC236}">
                    <a16:creationId xmlns:a16="http://schemas.microsoft.com/office/drawing/2014/main" id="{21B21E8B-4A0D-6FAA-28D4-1229938169FC}"/>
                  </a:ext>
                </a:extLst>
              </p:cNvPr>
              <p:cNvGrpSpPr/>
              <p:nvPr/>
            </p:nvGrpSpPr>
            <p:grpSpPr>
              <a:xfrm>
                <a:off x="2672056" y="1687222"/>
                <a:ext cx="497951" cy="501923"/>
                <a:chOff x="1777925" y="1953700"/>
                <a:chExt cx="294600" cy="296950"/>
              </a:xfrm>
              <a:grpFill/>
            </p:grpSpPr>
            <p:sp>
              <p:nvSpPr>
                <p:cNvPr id="417" name="Google Shape;9228;p73">
                  <a:extLst>
                    <a:ext uri="{FF2B5EF4-FFF2-40B4-BE49-F238E27FC236}">
                      <a16:creationId xmlns:a16="http://schemas.microsoft.com/office/drawing/2014/main" id="{AC74B3A4-1077-80D1-1985-58F28A9F22D8}"/>
                    </a:ext>
                  </a:extLst>
                </p:cNvPr>
                <p:cNvSpPr/>
                <p:nvPr/>
              </p:nvSpPr>
              <p:spPr>
                <a:xfrm>
                  <a:off x="1794450" y="2052125"/>
                  <a:ext cx="278075" cy="19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23" h="7941" extrusionOk="0">
                      <a:moveTo>
                        <a:pt x="10545" y="1"/>
                      </a:moveTo>
                      <a:cubicBezTo>
                        <a:pt x="10499" y="1"/>
                        <a:pt x="10449" y="11"/>
                        <a:pt x="10397" y="33"/>
                      </a:cubicBezTo>
                      <a:cubicBezTo>
                        <a:pt x="10208" y="64"/>
                        <a:pt x="10145" y="253"/>
                        <a:pt x="10177" y="474"/>
                      </a:cubicBezTo>
                      <a:cubicBezTo>
                        <a:pt x="10334" y="1009"/>
                        <a:pt x="10460" y="1514"/>
                        <a:pt x="10460" y="1986"/>
                      </a:cubicBezTo>
                      <a:cubicBezTo>
                        <a:pt x="10460" y="4885"/>
                        <a:pt x="8129" y="7247"/>
                        <a:pt x="5199" y="7247"/>
                      </a:cubicBezTo>
                      <a:cubicBezTo>
                        <a:pt x="3561" y="7247"/>
                        <a:pt x="2017" y="6460"/>
                        <a:pt x="1040" y="5137"/>
                      </a:cubicBezTo>
                      <a:lnTo>
                        <a:pt x="1734" y="5137"/>
                      </a:lnTo>
                      <a:cubicBezTo>
                        <a:pt x="1954" y="5137"/>
                        <a:pt x="2112" y="4979"/>
                        <a:pt x="2112" y="4790"/>
                      </a:cubicBezTo>
                      <a:cubicBezTo>
                        <a:pt x="2112" y="4601"/>
                        <a:pt x="1954" y="4444"/>
                        <a:pt x="1734" y="4444"/>
                      </a:cubicBezTo>
                      <a:lnTo>
                        <a:pt x="379" y="4444"/>
                      </a:lnTo>
                      <a:cubicBezTo>
                        <a:pt x="158" y="4444"/>
                        <a:pt x="1" y="4601"/>
                        <a:pt x="1" y="4790"/>
                      </a:cubicBezTo>
                      <a:lnTo>
                        <a:pt x="1" y="6176"/>
                      </a:lnTo>
                      <a:cubicBezTo>
                        <a:pt x="1" y="6365"/>
                        <a:pt x="158" y="6523"/>
                        <a:pt x="379" y="6523"/>
                      </a:cubicBezTo>
                      <a:cubicBezTo>
                        <a:pt x="568" y="6523"/>
                        <a:pt x="725" y="6365"/>
                        <a:pt x="725" y="6176"/>
                      </a:cubicBezTo>
                      <a:lnTo>
                        <a:pt x="725" y="5830"/>
                      </a:lnTo>
                      <a:cubicBezTo>
                        <a:pt x="1860" y="7184"/>
                        <a:pt x="3529" y="7941"/>
                        <a:pt x="5199" y="7941"/>
                      </a:cubicBezTo>
                      <a:cubicBezTo>
                        <a:pt x="8476" y="7941"/>
                        <a:pt x="11122" y="5294"/>
                        <a:pt x="11122" y="2049"/>
                      </a:cubicBezTo>
                      <a:cubicBezTo>
                        <a:pt x="11122" y="1482"/>
                        <a:pt x="11028" y="883"/>
                        <a:pt x="10839" y="253"/>
                      </a:cubicBezTo>
                      <a:cubicBezTo>
                        <a:pt x="10814" y="109"/>
                        <a:pt x="10698" y="1"/>
                        <a:pt x="1054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18" name="Google Shape;9229;p73">
                  <a:extLst>
                    <a:ext uri="{FF2B5EF4-FFF2-40B4-BE49-F238E27FC236}">
                      <a16:creationId xmlns:a16="http://schemas.microsoft.com/office/drawing/2014/main" id="{49883313-9FDE-50B5-BE63-036D7C5FF1F1}"/>
                    </a:ext>
                  </a:extLst>
                </p:cNvPr>
                <p:cNvSpPr/>
                <p:nvPr/>
              </p:nvSpPr>
              <p:spPr>
                <a:xfrm>
                  <a:off x="1777925" y="1953700"/>
                  <a:ext cx="278050" cy="19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22" h="7947" extrusionOk="0">
                      <a:moveTo>
                        <a:pt x="5892" y="0"/>
                      </a:moveTo>
                      <a:cubicBezTo>
                        <a:pt x="2647" y="0"/>
                        <a:pt x="0" y="2615"/>
                        <a:pt x="0" y="5892"/>
                      </a:cubicBezTo>
                      <a:cubicBezTo>
                        <a:pt x="0" y="6459"/>
                        <a:pt x="63" y="7026"/>
                        <a:pt x="284" y="7656"/>
                      </a:cubicBezTo>
                      <a:cubicBezTo>
                        <a:pt x="310" y="7869"/>
                        <a:pt x="450" y="7947"/>
                        <a:pt x="606" y="7947"/>
                      </a:cubicBezTo>
                      <a:cubicBezTo>
                        <a:pt x="635" y="7947"/>
                        <a:pt x="664" y="7944"/>
                        <a:pt x="693" y="7939"/>
                      </a:cubicBezTo>
                      <a:cubicBezTo>
                        <a:pt x="914" y="7908"/>
                        <a:pt x="977" y="7719"/>
                        <a:pt x="945" y="7498"/>
                      </a:cubicBezTo>
                      <a:cubicBezTo>
                        <a:pt x="788" y="6963"/>
                        <a:pt x="662" y="6459"/>
                        <a:pt x="662" y="5923"/>
                      </a:cubicBezTo>
                      <a:cubicBezTo>
                        <a:pt x="662" y="3056"/>
                        <a:pt x="2993" y="693"/>
                        <a:pt x="5923" y="693"/>
                      </a:cubicBezTo>
                      <a:cubicBezTo>
                        <a:pt x="7561" y="693"/>
                        <a:pt x="9105" y="1481"/>
                        <a:pt x="10082" y="2773"/>
                      </a:cubicBezTo>
                      <a:lnTo>
                        <a:pt x="9389" y="2773"/>
                      </a:lnTo>
                      <a:cubicBezTo>
                        <a:pt x="9168" y="2773"/>
                        <a:pt x="9011" y="2930"/>
                        <a:pt x="9011" y="3151"/>
                      </a:cubicBezTo>
                      <a:cubicBezTo>
                        <a:pt x="9011" y="3340"/>
                        <a:pt x="9168" y="3497"/>
                        <a:pt x="9389" y="3497"/>
                      </a:cubicBezTo>
                      <a:lnTo>
                        <a:pt x="10743" y="3497"/>
                      </a:lnTo>
                      <a:cubicBezTo>
                        <a:pt x="10964" y="3497"/>
                        <a:pt x="11121" y="3340"/>
                        <a:pt x="11121" y="3151"/>
                      </a:cubicBezTo>
                      <a:lnTo>
                        <a:pt x="11121" y="1765"/>
                      </a:lnTo>
                      <a:cubicBezTo>
                        <a:pt x="11121" y="1575"/>
                        <a:pt x="10964" y="1418"/>
                        <a:pt x="10743" y="1418"/>
                      </a:cubicBezTo>
                      <a:cubicBezTo>
                        <a:pt x="10554" y="1418"/>
                        <a:pt x="10397" y="1575"/>
                        <a:pt x="10397" y="1765"/>
                      </a:cubicBezTo>
                      <a:lnTo>
                        <a:pt x="10397" y="2111"/>
                      </a:lnTo>
                      <a:cubicBezTo>
                        <a:pt x="9263" y="725"/>
                        <a:pt x="7593" y="0"/>
                        <a:pt x="589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19" name="Google Shape;9230;p73">
                  <a:extLst>
                    <a:ext uri="{FF2B5EF4-FFF2-40B4-BE49-F238E27FC236}">
                      <a16:creationId xmlns:a16="http://schemas.microsoft.com/office/drawing/2014/main" id="{07209133-9D90-8BF9-7802-EAF6CC5A0431}"/>
                    </a:ext>
                  </a:extLst>
                </p:cNvPr>
                <p:cNvSpPr/>
                <p:nvPr/>
              </p:nvSpPr>
              <p:spPr>
                <a:xfrm>
                  <a:off x="1829125" y="2006475"/>
                  <a:ext cx="191400" cy="19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6" h="7656" extrusionOk="0">
                      <a:moveTo>
                        <a:pt x="4190" y="693"/>
                      </a:moveTo>
                      <a:cubicBezTo>
                        <a:pt x="4757" y="788"/>
                        <a:pt x="5324" y="1008"/>
                        <a:pt x="5797" y="1386"/>
                      </a:cubicBezTo>
                      <a:lnTo>
                        <a:pt x="5545" y="1607"/>
                      </a:lnTo>
                      <a:cubicBezTo>
                        <a:pt x="5450" y="1733"/>
                        <a:pt x="5450" y="1953"/>
                        <a:pt x="5545" y="2079"/>
                      </a:cubicBezTo>
                      <a:cubicBezTo>
                        <a:pt x="5608" y="2142"/>
                        <a:pt x="5702" y="2174"/>
                        <a:pt x="5793" y="2174"/>
                      </a:cubicBezTo>
                      <a:cubicBezTo>
                        <a:pt x="5884" y="2174"/>
                        <a:pt x="5970" y="2142"/>
                        <a:pt x="6017" y="2079"/>
                      </a:cubicBezTo>
                      <a:lnTo>
                        <a:pt x="6270" y="1859"/>
                      </a:lnTo>
                      <a:cubicBezTo>
                        <a:pt x="6616" y="2268"/>
                        <a:pt x="6868" y="2835"/>
                        <a:pt x="6931" y="3466"/>
                      </a:cubicBezTo>
                      <a:lnTo>
                        <a:pt x="6616" y="3466"/>
                      </a:lnTo>
                      <a:cubicBezTo>
                        <a:pt x="6427" y="3466"/>
                        <a:pt x="6270" y="3623"/>
                        <a:pt x="6270" y="3812"/>
                      </a:cubicBezTo>
                      <a:cubicBezTo>
                        <a:pt x="6270" y="4001"/>
                        <a:pt x="6427" y="4159"/>
                        <a:pt x="6616" y="4159"/>
                      </a:cubicBezTo>
                      <a:lnTo>
                        <a:pt x="6931" y="4159"/>
                      </a:lnTo>
                      <a:cubicBezTo>
                        <a:pt x="6868" y="4757"/>
                        <a:pt x="6616" y="5324"/>
                        <a:pt x="6270" y="5797"/>
                      </a:cubicBezTo>
                      <a:lnTo>
                        <a:pt x="6017" y="5545"/>
                      </a:lnTo>
                      <a:cubicBezTo>
                        <a:pt x="5970" y="5482"/>
                        <a:pt x="5884" y="5450"/>
                        <a:pt x="5793" y="5450"/>
                      </a:cubicBezTo>
                      <a:cubicBezTo>
                        <a:pt x="5702" y="5450"/>
                        <a:pt x="5608" y="5482"/>
                        <a:pt x="5545" y="5545"/>
                      </a:cubicBezTo>
                      <a:cubicBezTo>
                        <a:pt x="5450" y="5671"/>
                        <a:pt x="5450" y="5923"/>
                        <a:pt x="5545" y="6017"/>
                      </a:cubicBezTo>
                      <a:lnTo>
                        <a:pt x="5797" y="6270"/>
                      </a:lnTo>
                      <a:cubicBezTo>
                        <a:pt x="5356" y="6616"/>
                        <a:pt x="4820" y="6837"/>
                        <a:pt x="4190" y="6931"/>
                      </a:cubicBezTo>
                      <a:lnTo>
                        <a:pt x="4190" y="6616"/>
                      </a:lnTo>
                      <a:cubicBezTo>
                        <a:pt x="4190" y="6427"/>
                        <a:pt x="4033" y="6270"/>
                        <a:pt x="3812" y="6270"/>
                      </a:cubicBezTo>
                      <a:cubicBezTo>
                        <a:pt x="3623" y="6270"/>
                        <a:pt x="3466" y="6427"/>
                        <a:pt x="3466" y="6616"/>
                      </a:cubicBezTo>
                      <a:lnTo>
                        <a:pt x="3466" y="6931"/>
                      </a:lnTo>
                      <a:cubicBezTo>
                        <a:pt x="2867" y="6837"/>
                        <a:pt x="2331" y="6616"/>
                        <a:pt x="1859" y="6270"/>
                      </a:cubicBezTo>
                      <a:lnTo>
                        <a:pt x="2079" y="6017"/>
                      </a:lnTo>
                      <a:cubicBezTo>
                        <a:pt x="2205" y="5891"/>
                        <a:pt x="2205" y="5671"/>
                        <a:pt x="2079" y="5545"/>
                      </a:cubicBezTo>
                      <a:cubicBezTo>
                        <a:pt x="2032" y="5482"/>
                        <a:pt x="1945" y="5450"/>
                        <a:pt x="1855" y="5450"/>
                      </a:cubicBezTo>
                      <a:cubicBezTo>
                        <a:pt x="1764" y="5450"/>
                        <a:pt x="1670" y="5482"/>
                        <a:pt x="1607" y="5545"/>
                      </a:cubicBezTo>
                      <a:lnTo>
                        <a:pt x="1386" y="5797"/>
                      </a:lnTo>
                      <a:cubicBezTo>
                        <a:pt x="1040" y="5356"/>
                        <a:pt x="788" y="4789"/>
                        <a:pt x="725" y="4159"/>
                      </a:cubicBezTo>
                      <a:lnTo>
                        <a:pt x="1040" y="4159"/>
                      </a:lnTo>
                      <a:cubicBezTo>
                        <a:pt x="1229" y="4159"/>
                        <a:pt x="1386" y="4001"/>
                        <a:pt x="1386" y="3812"/>
                      </a:cubicBezTo>
                      <a:cubicBezTo>
                        <a:pt x="1386" y="3623"/>
                        <a:pt x="1229" y="3466"/>
                        <a:pt x="1040" y="3466"/>
                      </a:cubicBezTo>
                      <a:lnTo>
                        <a:pt x="725" y="3466"/>
                      </a:lnTo>
                      <a:cubicBezTo>
                        <a:pt x="788" y="2867"/>
                        <a:pt x="1040" y="2331"/>
                        <a:pt x="1386" y="1859"/>
                      </a:cubicBezTo>
                      <a:lnTo>
                        <a:pt x="1607" y="2079"/>
                      </a:lnTo>
                      <a:cubicBezTo>
                        <a:pt x="1701" y="2174"/>
                        <a:pt x="1764" y="2205"/>
                        <a:pt x="1859" y="2205"/>
                      </a:cubicBezTo>
                      <a:cubicBezTo>
                        <a:pt x="1922" y="2205"/>
                        <a:pt x="2048" y="2174"/>
                        <a:pt x="2079" y="2079"/>
                      </a:cubicBezTo>
                      <a:cubicBezTo>
                        <a:pt x="2205" y="1953"/>
                        <a:pt x="2205" y="1733"/>
                        <a:pt x="2079" y="1607"/>
                      </a:cubicBezTo>
                      <a:lnTo>
                        <a:pt x="1859" y="1386"/>
                      </a:lnTo>
                      <a:cubicBezTo>
                        <a:pt x="2300" y="1008"/>
                        <a:pt x="2835" y="788"/>
                        <a:pt x="3466" y="693"/>
                      </a:cubicBezTo>
                      <a:lnTo>
                        <a:pt x="3466" y="1008"/>
                      </a:lnTo>
                      <a:cubicBezTo>
                        <a:pt x="3466" y="1229"/>
                        <a:pt x="3623" y="1386"/>
                        <a:pt x="3812" y="1386"/>
                      </a:cubicBezTo>
                      <a:cubicBezTo>
                        <a:pt x="4033" y="1386"/>
                        <a:pt x="4190" y="1229"/>
                        <a:pt x="4190" y="1008"/>
                      </a:cubicBezTo>
                      <a:lnTo>
                        <a:pt x="4190" y="693"/>
                      </a:lnTo>
                      <a:close/>
                      <a:moveTo>
                        <a:pt x="3812" y="0"/>
                      </a:moveTo>
                      <a:cubicBezTo>
                        <a:pt x="1733" y="0"/>
                        <a:pt x="0" y="1701"/>
                        <a:pt x="0" y="3812"/>
                      </a:cubicBezTo>
                      <a:cubicBezTo>
                        <a:pt x="0" y="5923"/>
                        <a:pt x="1701" y="7656"/>
                        <a:pt x="3812" y="7656"/>
                      </a:cubicBezTo>
                      <a:cubicBezTo>
                        <a:pt x="5923" y="7656"/>
                        <a:pt x="7656" y="5954"/>
                        <a:pt x="7656" y="3812"/>
                      </a:cubicBezTo>
                      <a:cubicBezTo>
                        <a:pt x="7656" y="1733"/>
                        <a:pt x="5954" y="0"/>
                        <a:pt x="38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20" name="Google Shape;9231;p73">
                  <a:extLst>
                    <a:ext uri="{FF2B5EF4-FFF2-40B4-BE49-F238E27FC236}">
                      <a16:creationId xmlns:a16="http://schemas.microsoft.com/office/drawing/2014/main" id="{226B3458-8F99-50E2-991E-949467CE9983}"/>
                    </a:ext>
                  </a:extLst>
                </p:cNvPr>
                <p:cNvSpPr/>
                <p:nvPr/>
              </p:nvSpPr>
              <p:spPr>
                <a:xfrm>
                  <a:off x="1915750" y="2058450"/>
                  <a:ext cx="35475" cy="5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2112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lnTo>
                        <a:pt x="1" y="1733"/>
                      </a:lnTo>
                      <a:cubicBezTo>
                        <a:pt x="1" y="1954"/>
                        <a:pt x="158" y="2111"/>
                        <a:pt x="347" y="2111"/>
                      </a:cubicBezTo>
                      <a:lnTo>
                        <a:pt x="1072" y="2111"/>
                      </a:lnTo>
                      <a:cubicBezTo>
                        <a:pt x="1261" y="2111"/>
                        <a:pt x="1418" y="1954"/>
                        <a:pt x="1418" y="1733"/>
                      </a:cubicBezTo>
                      <a:cubicBezTo>
                        <a:pt x="1418" y="1544"/>
                        <a:pt x="1261" y="1387"/>
                        <a:pt x="1072" y="1387"/>
                      </a:cubicBezTo>
                      <a:lnTo>
                        <a:pt x="725" y="1387"/>
                      </a:lnTo>
                      <a:lnTo>
                        <a:pt x="725" y="378"/>
                      </a:lnTo>
                      <a:cubicBezTo>
                        <a:pt x="725" y="158"/>
                        <a:pt x="568" y="0"/>
                        <a:pt x="34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37" name="Google Shape;9232;p73">
                <a:extLst>
                  <a:ext uri="{FF2B5EF4-FFF2-40B4-BE49-F238E27FC236}">
                    <a16:creationId xmlns:a16="http://schemas.microsoft.com/office/drawing/2014/main" id="{115B02D6-41BA-A960-82AC-D4035E816FFB}"/>
                  </a:ext>
                </a:extLst>
              </p:cNvPr>
              <p:cNvGrpSpPr/>
              <p:nvPr/>
            </p:nvGrpSpPr>
            <p:grpSpPr>
              <a:xfrm>
                <a:off x="2694705" y="2282300"/>
                <a:ext cx="452652" cy="497951"/>
                <a:chOff x="1790525" y="2319150"/>
                <a:chExt cx="267800" cy="294600"/>
              </a:xfrm>
              <a:grpFill/>
            </p:grpSpPr>
            <p:sp>
              <p:nvSpPr>
                <p:cNvPr id="415" name="Google Shape;9233;p73">
                  <a:extLst>
                    <a:ext uri="{FF2B5EF4-FFF2-40B4-BE49-F238E27FC236}">
                      <a16:creationId xmlns:a16="http://schemas.microsoft.com/office/drawing/2014/main" id="{00F926A4-2318-DEBB-C965-6C91CED57694}"/>
                    </a:ext>
                  </a:extLst>
                </p:cNvPr>
                <p:cNvSpPr/>
                <p:nvPr/>
              </p:nvSpPr>
              <p:spPr>
                <a:xfrm>
                  <a:off x="1881100" y="2423125"/>
                  <a:ext cx="88225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9" h="6207" extrusionOk="0">
                      <a:moveTo>
                        <a:pt x="1418" y="1323"/>
                      </a:moveTo>
                      <a:lnTo>
                        <a:pt x="1418" y="2741"/>
                      </a:lnTo>
                      <a:lnTo>
                        <a:pt x="1072" y="2741"/>
                      </a:lnTo>
                      <a:cubicBezTo>
                        <a:pt x="882" y="2741"/>
                        <a:pt x="725" y="2583"/>
                        <a:pt x="725" y="2394"/>
                      </a:cubicBezTo>
                      <a:lnTo>
                        <a:pt x="725" y="1701"/>
                      </a:lnTo>
                      <a:cubicBezTo>
                        <a:pt x="725" y="1481"/>
                        <a:pt x="882" y="1323"/>
                        <a:pt x="1072" y="1323"/>
                      </a:cubicBezTo>
                      <a:close/>
                      <a:moveTo>
                        <a:pt x="2458" y="3466"/>
                      </a:moveTo>
                      <a:cubicBezTo>
                        <a:pt x="2647" y="3466"/>
                        <a:pt x="2804" y="3623"/>
                        <a:pt x="2804" y="3812"/>
                      </a:cubicBezTo>
                      <a:lnTo>
                        <a:pt x="2804" y="4537"/>
                      </a:lnTo>
                      <a:cubicBezTo>
                        <a:pt x="2804" y="4726"/>
                        <a:pt x="2647" y="4883"/>
                        <a:pt x="2458" y="4883"/>
                      </a:cubicBezTo>
                      <a:lnTo>
                        <a:pt x="2111" y="4883"/>
                      </a:lnTo>
                      <a:lnTo>
                        <a:pt x="2111" y="3466"/>
                      </a:lnTo>
                      <a:close/>
                      <a:moveTo>
                        <a:pt x="1796" y="0"/>
                      </a:moveTo>
                      <a:cubicBezTo>
                        <a:pt x="1576" y="0"/>
                        <a:pt x="1418" y="158"/>
                        <a:pt x="1418" y="347"/>
                      </a:cubicBezTo>
                      <a:lnTo>
                        <a:pt x="1418" y="693"/>
                      </a:lnTo>
                      <a:lnTo>
                        <a:pt x="1072" y="693"/>
                      </a:lnTo>
                      <a:cubicBezTo>
                        <a:pt x="473" y="693"/>
                        <a:pt x="63" y="1166"/>
                        <a:pt x="63" y="1733"/>
                      </a:cubicBezTo>
                      <a:lnTo>
                        <a:pt x="63" y="2426"/>
                      </a:lnTo>
                      <a:cubicBezTo>
                        <a:pt x="63" y="3025"/>
                        <a:pt x="536" y="3466"/>
                        <a:pt x="1072" y="3466"/>
                      </a:cubicBezTo>
                      <a:lnTo>
                        <a:pt x="1418" y="3466"/>
                      </a:lnTo>
                      <a:lnTo>
                        <a:pt x="1418" y="4852"/>
                      </a:lnTo>
                      <a:lnTo>
                        <a:pt x="1072" y="4852"/>
                      </a:lnTo>
                      <a:cubicBezTo>
                        <a:pt x="882" y="4852"/>
                        <a:pt x="725" y="4694"/>
                        <a:pt x="725" y="4474"/>
                      </a:cubicBezTo>
                      <a:cubicBezTo>
                        <a:pt x="725" y="4285"/>
                        <a:pt x="567" y="4127"/>
                        <a:pt x="378" y="4127"/>
                      </a:cubicBezTo>
                      <a:cubicBezTo>
                        <a:pt x="158" y="4127"/>
                        <a:pt x="0" y="4285"/>
                        <a:pt x="0" y="4474"/>
                      </a:cubicBezTo>
                      <a:cubicBezTo>
                        <a:pt x="0" y="5072"/>
                        <a:pt x="473" y="5513"/>
                        <a:pt x="1040" y="5513"/>
                      </a:cubicBezTo>
                      <a:lnTo>
                        <a:pt x="1387" y="5513"/>
                      </a:lnTo>
                      <a:lnTo>
                        <a:pt x="1387" y="5860"/>
                      </a:lnTo>
                      <a:cubicBezTo>
                        <a:pt x="1387" y="6049"/>
                        <a:pt x="1544" y="6207"/>
                        <a:pt x="1733" y="6207"/>
                      </a:cubicBezTo>
                      <a:cubicBezTo>
                        <a:pt x="1954" y="6207"/>
                        <a:pt x="2111" y="6049"/>
                        <a:pt x="2111" y="5860"/>
                      </a:cubicBezTo>
                      <a:lnTo>
                        <a:pt x="2111" y="5545"/>
                      </a:lnTo>
                      <a:lnTo>
                        <a:pt x="2458" y="5545"/>
                      </a:lnTo>
                      <a:cubicBezTo>
                        <a:pt x="3056" y="5545"/>
                        <a:pt x="3466" y="5072"/>
                        <a:pt x="3466" y="4537"/>
                      </a:cubicBezTo>
                      <a:lnTo>
                        <a:pt x="3466" y="3812"/>
                      </a:lnTo>
                      <a:cubicBezTo>
                        <a:pt x="3466" y="3214"/>
                        <a:pt x="2993" y="2804"/>
                        <a:pt x="2458" y="2804"/>
                      </a:cubicBezTo>
                      <a:lnTo>
                        <a:pt x="2111" y="2804"/>
                      </a:lnTo>
                      <a:lnTo>
                        <a:pt x="2111" y="1386"/>
                      </a:lnTo>
                      <a:lnTo>
                        <a:pt x="2458" y="1386"/>
                      </a:lnTo>
                      <a:cubicBezTo>
                        <a:pt x="2647" y="1386"/>
                        <a:pt x="2804" y="1544"/>
                        <a:pt x="2804" y="1733"/>
                      </a:cubicBezTo>
                      <a:cubicBezTo>
                        <a:pt x="2804" y="1922"/>
                        <a:pt x="2962" y="2079"/>
                        <a:pt x="3151" y="2079"/>
                      </a:cubicBezTo>
                      <a:cubicBezTo>
                        <a:pt x="3371" y="2079"/>
                        <a:pt x="3529" y="1922"/>
                        <a:pt x="3529" y="1733"/>
                      </a:cubicBezTo>
                      <a:cubicBezTo>
                        <a:pt x="3529" y="1134"/>
                        <a:pt x="3056" y="693"/>
                        <a:pt x="2489" y="693"/>
                      </a:cubicBezTo>
                      <a:lnTo>
                        <a:pt x="2143" y="693"/>
                      </a:lnTo>
                      <a:lnTo>
                        <a:pt x="2143" y="347"/>
                      </a:lnTo>
                      <a:cubicBezTo>
                        <a:pt x="2143" y="158"/>
                        <a:pt x="1985" y="0"/>
                        <a:pt x="179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16" name="Google Shape;9234;p73">
                  <a:extLst>
                    <a:ext uri="{FF2B5EF4-FFF2-40B4-BE49-F238E27FC236}">
                      <a16:creationId xmlns:a16="http://schemas.microsoft.com/office/drawing/2014/main" id="{F6978BD2-2A76-7D7D-0886-51702FA148E5}"/>
                    </a:ext>
                  </a:extLst>
                </p:cNvPr>
                <p:cNvSpPr/>
                <p:nvPr/>
              </p:nvSpPr>
              <p:spPr>
                <a:xfrm>
                  <a:off x="1790525" y="2319150"/>
                  <a:ext cx="267800" cy="29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2" h="11784" extrusionOk="0">
                      <a:moveTo>
                        <a:pt x="6427" y="662"/>
                      </a:moveTo>
                      <a:cubicBezTo>
                        <a:pt x="6837" y="662"/>
                        <a:pt x="7152" y="977"/>
                        <a:pt x="7152" y="1355"/>
                      </a:cubicBezTo>
                      <a:cubicBezTo>
                        <a:pt x="7152" y="1765"/>
                        <a:pt x="6837" y="2080"/>
                        <a:pt x="6427" y="2080"/>
                      </a:cubicBezTo>
                      <a:lnTo>
                        <a:pt x="6427" y="1702"/>
                      </a:lnTo>
                      <a:cubicBezTo>
                        <a:pt x="6427" y="1513"/>
                        <a:pt x="6270" y="1355"/>
                        <a:pt x="6081" y="1355"/>
                      </a:cubicBezTo>
                      <a:lnTo>
                        <a:pt x="4695" y="1355"/>
                      </a:lnTo>
                      <a:cubicBezTo>
                        <a:pt x="4505" y="1355"/>
                        <a:pt x="4348" y="1513"/>
                        <a:pt x="4348" y="1702"/>
                      </a:cubicBezTo>
                      <a:lnTo>
                        <a:pt x="4348" y="2080"/>
                      </a:lnTo>
                      <a:cubicBezTo>
                        <a:pt x="3938" y="2017"/>
                        <a:pt x="3623" y="1765"/>
                        <a:pt x="3623" y="1355"/>
                      </a:cubicBezTo>
                      <a:cubicBezTo>
                        <a:pt x="3623" y="977"/>
                        <a:pt x="3938" y="662"/>
                        <a:pt x="4348" y="662"/>
                      </a:cubicBezTo>
                      <a:close/>
                      <a:moveTo>
                        <a:pt x="5734" y="2017"/>
                      </a:moveTo>
                      <a:lnTo>
                        <a:pt x="5734" y="2741"/>
                      </a:lnTo>
                      <a:lnTo>
                        <a:pt x="5010" y="2741"/>
                      </a:lnTo>
                      <a:lnTo>
                        <a:pt x="5010" y="2017"/>
                      </a:lnTo>
                      <a:close/>
                      <a:moveTo>
                        <a:pt x="1418" y="1985"/>
                      </a:moveTo>
                      <a:lnTo>
                        <a:pt x="1859" y="2489"/>
                      </a:lnTo>
                      <a:lnTo>
                        <a:pt x="1355" y="2930"/>
                      </a:lnTo>
                      <a:lnTo>
                        <a:pt x="914" y="2426"/>
                      </a:lnTo>
                      <a:lnTo>
                        <a:pt x="1418" y="1985"/>
                      </a:lnTo>
                      <a:close/>
                      <a:moveTo>
                        <a:pt x="9357" y="1985"/>
                      </a:moveTo>
                      <a:lnTo>
                        <a:pt x="9861" y="2426"/>
                      </a:lnTo>
                      <a:lnTo>
                        <a:pt x="9420" y="2930"/>
                      </a:lnTo>
                      <a:lnTo>
                        <a:pt x="8916" y="2489"/>
                      </a:lnTo>
                      <a:lnTo>
                        <a:pt x="9357" y="1985"/>
                      </a:lnTo>
                      <a:close/>
                      <a:moveTo>
                        <a:pt x="5356" y="3434"/>
                      </a:moveTo>
                      <a:cubicBezTo>
                        <a:pt x="7467" y="3434"/>
                        <a:pt x="9200" y="5167"/>
                        <a:pt x="9200" y="7278"/>
                      </a:cubicBezTo>
                      <a:cubicBezTo>
                        <a:pt x="9200" y="9389"/>
                        <a:pt x="7498" y="11090"/>
                        <a:pt x="5356" y="11090"/>
                      </a:cubicBezTo>
                      <a:cubicBezTo>
                        <a:pt x="3277" y="11090"/>
                        <a:pt x="1544" y="9357"/>
                        <a:pt x="1544" y="7278"/>
                      </a:cubicBezTo>
                      <a:cubicBezTo>
                        <a:pt x="1576" y="5136"/>
                        <a:pt x="3277" y="3434"/>
                        <a:pt x="5356" y="3434"/>
                      </a:cubicBezTo>
                      <a:close/>
                      <a:moveTo>
                        <a:pt x="4316" y="0"/>
                      </a:moveTo>
                      <a:cubicBezTo>
                        <a:pt x="3560" y="0"/>
                        <a:pt x="2930" y="631"/>
                        <a:pt x="2930" y="1387"/>
                      </a:cubicBezTo>
                      <a:cubicBezTo>
                        <a:pt x="2930" y="2143"/>
                        <a:pt x="3560" y="2773"/>
                        <a:pt x="4316" y="2773"/>
                      </a:cubicBezTo>
                      <a:lnTo>
                        <a:pt x="4316" y="2899"/>
                      </a:lnTo>
                      <a:cubicBezTo>
                        <a:pt x="3749" y="3025"/>
                        <a:pt x="3214" y="3277"/>
                        <a:pt x="2741" y="3592"/>
                      </a:cubicBezTo>
                      <a:lnTo>
                        <a:pt x="2269" y="3056"/>
                      </a:lnTo>
                      <a:lnTo>
                        <a:pt x="2521" y="2804"/>
                      </a:lnTo>
                      <a:cubicBezTo>
                        <a:pt x="2741" y="2678"/>
                        <a:pt x="2741" y="2458"/>
                        <a:pt x="2615" y="2332"/>
                      </a:cubicBezTo>
                      <a:lnTo>
                        <a:pt x="1702" y="1292"/>
                      </a:lnTo>
                      <a:cubicBezTo>
                        <a:pt x="1631" y="1203"/>
                        <a:pt x="1530" y="1165"/>
                        <a:pt x="1432" y="1165"/>
                      </a:cubicBezTo>
                      <a:cubicBezTo>
                        <a:pt x="1357" y="1165"/>
                        <a:pt x="1284" y="1188"/>
                        <a:pt x="1229" y="1229"/>
                      </a:cubicBezTo>
                      <a:lnTo>
                        <a:pt x="158" y="2143"/>
                      </a:lnTo>
                      <a:cubicBezTo>
                        <a:pt x="0" y="2269"/>
                        <a:pt x="0" y="2489"/>
                        <a:pt x="126" y="2615"/>
                      </a:cubicBezTo>
                      <a:lnTo>
                        <a:pt x="1040" y="3687"/>
                      </a:lnTo>
                      <a:cubicBezTo>
                        <a:pt x="1106" y="3770"/>
                        <a:pt x="1199" y="3809"/>
                        <a:pt x="1291" y="3809"/>
                      </a:cubicBezTo>
                      <a:cubicBezTo>
                        <a:pt x="1372" y="3809"/>
                        <a:pt x="1453" y="3778"/>
                        <a:pt x="1513" y="3718"/>
                      </a:cubicBezTo>
                      <a:lnTo>
                        <a:pt x="1796" y="3498"/>
                      </a:lnTo>
                      <a:lnTo>
                        <a:pt x="2269" y="4033"/>
                      </a:lnTo>
                      <a:cubicBezTo>
                        <a:pt x="1387" y="4852"/>
                        <a:pt x="882" y="6018"/>
                        <a:pt x="882" y="7278"/>
                      </a:cubicBezTo>
                      <a:cubicBezTo>
                        <a:pt x="882" y="9735"/>
                        <a:pt x="2899" y="11783"/>
                        <a:pt x="5356" y="11783"/>
                      </a:cubicBezTo>
                      <a:cubicBezTo>
                        <a:pt x="7845" y="11783"/>
                        <a:pt x="9861" y="9735"/>
                        <a:pt x="9861" y="7278"/>
                      </a:cubicBezTo>
                      <a:cubicBezTo>
                        <a:pt x="9861" y="6081"/>
                        <a:pt x="9389" y="4915"/>
                        <a:pt x="8475" y="4033"/>
                      </a:cubicBezTo>
                      <a:lnTo>
                        <a:pt x="8948" y="3498"/>
                      </a:lnTo>
                      <a:lnTo>
                        <a:pt x="9231" y="3718"/>
                      </a:lnTo>
                      <a:cubicBezTo>
                        <a:pt x="9306" y="3778"/>
                        <a:pt x="9387" y="3809"/>
                        <a:pt x="9465" y="3809"/>
                      </a:cubicBezTo>
                      <a:cubicBezTo>
                        <a:pt x="9553" y="3809"/>
                        <a:pt x="9637" y="3770"/>
                        <a:pt x="9704" y="3687"/>
                      </a:cubicBezTo>
                      <a:lnTo>
                        <a:pt x="10617" y="2615"/>
                      </a:lnTo>
                      <a:cubicBezTo>
                        <a:pt x="10712" y="2458"/>
                        <a:pt x="10712" y="2269"/>
                        <a:pt x="10554" y="2143"/>
                      </a:cubicBezTo>
                      <a:lnTo>
                        <a:pt x="9515" y="1229"/>
                      </a:lnTo>
                      <a:cubicBezTo>
                        <a:pt x="9446" y="1188"/>
                        <a:pt x="9365" y="1165"/>
                        <a:pt x="9288" y="1165"/>
                      </a:cubicBezTo>
                      <a:cubicBezTo>
                        <a:pt x="9189" y="1165"/>
                        <a:pt x="9095" y="1203"/>
                        <a:pt x="9042" y="1292"/>
                      </a:cubicBezTo>
                      <a:lnTo>
                        <a:pt x="8129" y="2332"/>
                      </a:lnTo>
                      <a:cubicBezTo>
                        <a:pt x="8003" y="2489"/>
                        <a:pt x="8003" y="2710"/>
                        <a:pt x="8160" y="2804"/>
                      </a:cubicBezTo>
                      <a:lnTo>
                        <a:pt x="8444" y="3056"/>
                      </a:lnTo>
                      <a:lnTo>
                        <a:pt x="7971" y="3592"/>
                      </a:lnTo>
                      <a:cubicBezTo>
                        <a:pt x="7498" y="3245"/>
                        <a:pt x="6931" y="3025"/>
                        <a:pt x="6396" y="2899"/>
                      </a:cubicBezTo>
                      <a:lnTo>
                        <a:pt x="6396" y="2773"/>
                      </a:lnTo>
                      <a:cubicBezTo>
                        <a:pt x="7152" y="2773"/>
                        <a:pt x="7782" y="2143"/>
                        <a:pt x="7782" y="1387"/>
                      </a:cubicBezTo>
                      <a:cubicBezTo>
                        <a:pt x="7782" y="631"/>
                        <a:pt x="7152" y="0"/>
                        <a:pt x="639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38" name="Google Shape;9235;p73">
                <a:extLst>
                  <a:ext uri="{FF2B5EF4-FFF2-40B4-BE49-F238E27FC236}">
                    <a16:creationId xmlns:a16="http://schemas.microsoft.com/office/drawing/2014/main" id="{5B055716-160A-9833-6E59-6D6719DA701D}"/>
                  </a:ext>
                </a:extLst>
              </p:cNvPr>
              <p:cNvSpPr/>
              <p:nvPr/>
            </p:nvSpPr>
            <p:spPr>
              <a:xfrm>
                <a:off x="2670025" y="2923979"/>
                <a:ext cx="501965" cy="501923"/>
              </a:xfrm>
              <a:custGeom>
                <a:avLst/>
                <a:gdLst/>
                <a:ahLst/>
                <a:cxnLst/>
                <a:rect l="l" t="t" r="r" b="b"/>
                <a:pathLst>
                  <a:path w="11879" h="11878" extrusionOk="0">
                    <a:moveTo>
                      <a:pt x="5892" y="693"/>
                    </a:moveTo>
                    <a:cubicBezTo>
                      <a:pt x="6302" y="693"/>
                      <a:pt x="6617" y="1008"/>
                      <a:pt x="6617" y="1418"/>
                    </a:cubicBezTo>
                    <a:cubicBezTo>
                      <a:pt x="6617" y="1796"/>
                      <a:pt x="6302" y="2111"/>
                      <a:pt x="5892" y="2111"/>
                    </a:cubicBezTo>
                    <a:cubicBezTo>
                      <a:pt x="5514" y="2111"/>
                      <a:pt x="5199" y="1796"/>
                      <a:pt x="5199" y="1418"/>
                    </a:cubicBezTo>
                    <a:cubicBezTo>
                      <a:pt x="5231" y="1008"/>
                      <a:pt x="5546" y="693"/>
                      <a:pt x="5892" y="693"/>
                    </a:cubicBezTo>
                    <a:close/>
                    <a:moveTo>
                      <a:pt x="5892" y="2741"/>
                    </a:moveTo>
                    <a:cubicBezTo>
                      <a:pt x="6837" y="2741"/>
                      <a:pt x="7625" y="3529"/>
                      <a:pt x="7625" y="4505"/>
                    </a:cubicBezTo>
                    <a:lnTo>
                      <a:pt x="7625" y="5545"/>
                    </a:lnTo>
                    <a:lnTo>
                      <a:pt x="4159" y="5545"/>
                    </a:lnTo>
                    <a:lnTo>
                      <a:pt x="4159" y="4505"/>
                    </a:lnTo>
                    <a:cubicBezTo>
                      <a:pt x="4159" y="3529"/>
                      <a:pt x="4947" y="2741"/>
                      <a:pt x="5892" y="2741"/>
                    </a:cubicBezTo>
                    <a:close/>
                    <a:moveTo>
                      <a:pt x="8381" y="5104"/>
                    </a:moveTo>
                    <a:cubicBezTo>
                      <a:pt x="9326" y="5356"/>
                      <a:pt x="9767" y="5703"/>
                      <a:pt x="9767" y="5892"/>
                    </a:cubicBezTo>
                    <a:cubicBezTo>
                      <a:pt x="9767" y="6238"/>
                      <a:pt x="8381" y="6931"/>
                      <a:pt x="5955" y="6931"/>
                    </a:cubicBezTo>
                    <a:cubicBezTo>
                      <a:pt x="5898" y="6932"/>
                      <a:pt x="5842" y="6932"/>
                      <a:pt x="5787" y="6932"/>
                    </a:cubicBezTo>
                    <a:cubicBezTo>
                      <a:pt x="3434" y="6932"/>
                      <a:pt x="2112" y="6292"/>
                      <a:pt x="2112" y="5892"/>
                    </a:cubicBezTo>
                    <a:cubicBezTo>
                      <a:pt x="2112" y="5703"/>
                      <a:pt x="2553" y="5388"/>
                      <a:pt x="3498" y="5104"/>
                    </a:cubicBezTo>
                    <a:lnTo>
                      <a:pt x="3498" y="5892"/>
                    </a:lnTo>
                    <a:cubicBezTo>
                      <a:pt x="3498" y="6081"/>
                      <a:pt x="3655" y="6238"/>
                      <a:pt x="3844" y="6238"/>
                    </a:cubicBezTo>
                    <a:lnTo>
                      <a:pt x="8034" y="6238"/>
                    </a:lnTo>
                    <a:cubicBezTo>
                      <a:pt x="8223" y="6238"/>
                      <a:pt x="8381" y="6081"/>
                      <a:pt x="8381" y="5892"/>
                    </a:cubicBezTo>
                    <a:lnTo>
                      <a:pt x="8381" y="5104"/>
                    </a:lnTo>
                    <a:close/>
                    <a:moveTo>
                      <a:pt x="1765" y="10428"/>
                    </a:moveTo>
                    <a:cubicBezTo>
                      <a:pt x="2427" y="10428"/>
                      <a:pt x="2805" y="10680"/>
                      <a:pt x="2805" y="10775"/>
                    </a:cubicBezTo>
                    <a:cubicBezTo>
                      <a:pt x="2805" y="10869"/>
                      <a:pt x="2427" y="11121"/>
                      <a:pt x="1765" y="11121"/>
                    </a:cubicBezTo>
                    <a:cubicBezTo>
                      <a:pt x="1072" y="11121"/>
                      <a:pt x="694" y="10869"/>
                      <a:pt x="694" y="10775"/>
                    </a:cubicBezTo>
                    <a:cubicBezTo>
                      <a:pt x="694" y="10712"/>
                      <a:pt x="1072" y="10428"/>
                      <a:pt x="1765" y="10428"/>
                    </a:cubicBezTo>
                    <a:close/>
                    <a:moveTo>
                      <a:pt x="5955" y="10428"/>
                    </a:moveTo>
                    <a:cubicBezTo>
                      <a:pt x="6617" y="10428"/>
                      <a:pt x="6963" y="10712"/>
                      <a:pt x="6963" y="10775"/>
                    </a:cubicBezTo>
                    <a:cubicBezTo>
                      <a:pt x="6963" y="10869"/>
                      <a:pt x="6617" y="11121"/>
                      <a:pt x="5955" y="11121"/>
                    </a:cubicBezTo>
                    <a:cubicBezTo>
                      <a:pt x="5262" y="11121"/>
                      <a:pt x="4915" y="10869"/>
                      <a:pt x="4915" y="10775"/>
                    </a:cubicBezTo>
                    <a:cubicBezTo>
                      <a:pt x="4915" y="10712"/>
                      <a:pt x="5262" y="10428"/>
                      <a:pt x="5955" y="10428"/>
                    </a:cubicBezTo>
                    <a:close/>
                    <a:moveTo>
                      <a:pt x="10082" y="10428"/>
                    </a:moveTo>
                    <a:cubicBezTo>
                      <a:pt x="10775" y="10428"/>
                      <a:pt x="11153" y="10680"/>
                      <a:pt x="11153" y="10775"/>
                    </a:cubicBezTo>
                    <a:cubicBezTo>
                      <a:pt x="11153" y="10869"/>
                      <a:pt x="10775" y="11121"/>
                      <a:pt x="10082" y="11121"/>
                    </a:cubicBezTo>
                    <a:cubicBezTo>
                      <a:pt x="9421" y="11121"/>
                      <a:pt x="9043" y="10869"/>
                      <a:pt x="9043" y="10775"/>
                    </a:cubicBezTo>
                    <a:cubicBezTo>
                      <a:pt x="9043" y="10712"/>
                      <a:pt x="9421" y="10428"/>
                      <a:pt x="10082" y="10428"/>
                    </a:cubicBezTo>
                    <a:close/>
                    <a:moveTo>
                      <a:pt x="5987" y="0"/>
                    </a:moveTo>
                    <a:cubicBezTo>
                      <a:pt x="5231" y="0"/>
                      <a:pt x="4600" y="630"/>
                      <a:pt x="4600" y="1355"/>
                    </a:cubicBezTo>
                    <a:cubicBezTo>
                      <a:pt x="4600" y="1733"/>
                      <a:pt x="4726" y="2016"/>
                      <a:pt x="4947" y="2300"/>
                    </a:cubicBezTo>
                    <a:cubicBezTo>
                      <a:pt x="4159" y="2710"/>
                      <a:pt x="3624" y="3497"/>
                      <a:pt x="3561" y="4442"/>
                    </a:cubicBezTo>
                    <a:cubicBezTo>
                      <a:pt x="2742" y="4631"/>
                      <a:pt x="1481" y="5072"/>
                      <a:pt x="1481" y="5923"/>
                    </a:cubicBezTo>
                    <a:cubicBezTo>
                      <a:pt x="1481" y="6679"/>
                      <a:pt x="2427" y="7120"/>
                      <a:pt x="3151" y="7309"/>
                    </a:cubicBezTo>
                    <a:lnTo>
                      <a:pt x="1954" y="9798"/>
                    </a:lnTo>
                    <a:lnTo>
                      <a:pt x="1828" y="9798"/>
                    </a:lnTo>
                    <a:cubicBezTo>
                      <a:pt x="851" y="9798"/>
                      <a:pt x="64" y="10239"/>
                      <a:pt x="64" y="10806"/>
                    </a:cubicBezTo>
                    <a:cubicBezTo>
                      <a:pt x="1" y="11373"/>
                      <a:pt x="725" y="11846"/>
                      <a:pt x="1765" y="11846"/>
                    </a:cubicBezTo>
                    <a:cubicBezTo>
                      <a:pt x="2679" y="11846"/>
                      <a:pt x="3498" y="11436"/>
                      <a:pt x="3498" y="10806"/>
                    </a:cubicBezTo>
                    <a:cubicBezTo>
                      <a:pt x="3498" y="10334"/>
                      <a:pt x="3057" y="10019"/>
                      <a:pt x="2584" y="9924"/>
                    </a:cubicBezTo>
                    <a:lnTo>
                      <a:pt x="3781" y="7498"/>
                    </a:lnTo>
                    <a:cubicBezTo>
                      <a:pt x="4317" y="7624"/>
                      <a:pt x="4947" y="7656"/>
                      <a:pt x="5577" y="7719"/>
                    </a:cubicBezTo>
                    <a:lnTo>
                      <a:pt x="5577" y="9830"/>
                    </a:lnTo>
                    <a:cubicBezTo>
                      <a:pt x="4947" y="9924"/>
                      <a:pt x="4222" y="10239"/>
                      <a:pt x="4222" y="10869"/>
                    </a:cubicBezTo>
                    <a:cubicBezTo>
                      <a:pt x="4222" y="11499"/>
                      <a:pt x="5041" y="11877"/>
                      <a:pt x="5955" y="11877"/>
                    </a:cubicBezTo>
                    <a:cubicBezTo>
                      <a:pt x="6837" y="11877"/>
                      <a:pt x="7688" y="11499"/>
                      <a:pt x="7688" y="10869"/>
                    </a:cubicBezTo>
                    <a:cubicBezTo>
                      <a:pt x="7688" y="10239"/>
                      <a:pt x="6932" y="9924"/>
                      <a:pt x="6302" y="9830"/>
                    </a:cubicBezTo>
                    <a:lnTo>
                      <a:pt x="6302" y="7719"/>
                    </a:lnTo>
                    <a:cubicBezTo>
                      <a:pt x="6932" y="7719"/>
                      <a:pt x="7562" y="7624"/>
                      <a:pt x="8097" y="7498"/>
                    </a:cubicBezTo>
                    <a:lnTo>
                      <a:pt x="9295" y="9924"/>
                    </a:lnTo>
                    <a:cubicBezTo>
                      <a:pt x="8822" y="10082"/>
                      <a:pt x="8381" y="10334"/>
                      <a:pt x="8381" y="10806"/>
                    </a:cubicBezTo>
                    <a:cubicBezTo>
                      <a:pt x="8381" y="11436"/>
                      <a:pt x="9200" y="11846"/>
                      <a:pt x="10114" y="11846"/>
                    </a:cubicBezTo>
                    <a:cubicBezTo>
                      <a:pt x="11090" y="11846"/>
                      <a:pt x="11878" y="11405"/>
                      <a:pt x="11878" y="10806"/>
                    </a:cubicBezTo>
                    <a:cubicBezTo>
                      <a:pt x="11878" y="10239"/>
                      <a:pt x="11153" y="9798"/>
                      <a:pt x="10114" y="9798"/>
                    </a:cubicBezTo>
                    <a:lnTo>
                      <a:pt x="9988" y="9798"/>
                    </a:lnTo>
                    <a:lnTo>
                      <a:pt x="8822" y="7309"/>
                    </a:lnTo>
                    <a:cubicBezTo>
                      <a:pt x="9515" y="7120"/>
                      <a:pt x="10460" y="6679"/>
                      <a:pt x="10460" y="5923"/>
                    </a:cubicBezTo>
                    <a:cubicBezTo>
                      <a:pt x="10460" y="5072"/>
                      <a:pt x="9200" y="4631"/>
                      <a:pt x="8381" y="4442"/>
                    </a:cubicBezTo>
                    <a:cubicBezTo>
                      <a:pt x="8350" y="3497"/>
                      <a:pt x="7782" y="2710"/>
                      <a:pt x="6995" y="2300"/>
                    </a:cubicBezTo>
                    <a:cubicBezTo>
                      <a:pt x="7247" y="2080"/>
                      <a:pt x="7341" y="1764"/>
                      <a:pt x="7341" y="1355"/>
                    </a:cubicBezTo>
                    <a:cubicBezTo>
                      <a:pt x="7341" y="630"/>
                      <a:pt x="6711" y="0"/>
                      <a:pt x="59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39" name="Google Shape;9236;p73">
                <a:extLst>
                  <a:ext uri="{FF2B5EF4-FFF2-40B4-BE49-F238E27FC236}">
                    <a16:creationId xmlns:a16="http://schemas.microsoft.com/office/drawing/2014/main" id="{B3ED77C1-0660-8997-9A0C-DD796332D2AC}"/>
                  </a:ext>
                </a:extLst>
              </p:cNvPr>
              <p:cNvGrpSpPr/>
              <p:nvPr/>
            </p:nvGrpSpPr>
            <p:grpSpPr>
              <a:xfrm>
                <a:off x="5851480" y="1688532"/>
                <a:ext cx="500612" cy="499303"/>
                <a:chOff x="3599700" y="1954475"/>
                <a:chExt cx="296175" cy="295400"/>
              </a:xfrm>
              <a:grpFill/>
            </p:grpSpPr>
            <p:sp>
              <p:nvSpPr>
                <p:cNvPr id="412" name="Google Shape;9237;p73">
                  <a:extLst>
                    <a:ext uri="{FF2B5EF4-FFF2-40B4-BE49-F238E27FC236}">
                      <a16:creationId xmlns:a16="http://schemas.microsoft.com/office/drawing/2014/main" id="{B3867194-EC80-EF5C-D7B8-89825B27A376}"/>
                    </a:ext>
                  </a:extLst>
                </p:cNvPr>
                <p:cNvSpPr/>
                <p:nvPr/>
              </p:nvSpPr>
              <p:spPr>
                <a:xfrm>
                  <a:off x="3599700" y="1954475"/>
                  <a:ext cx="296175" cy="29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7" h="11816" extrusionOk="0">
                      <a:moveTo>
                        <a:pt x="3151" y="694"/>
                      </a:moveTo>
                      <a:cubicBezTo>
                        <a:pt x="3718" y="694"/>
                        <a:pt x="4159" y="1166"/>
                        <a:pt x="4159" y="1734"/>
                      </a:cubicBezTo>
                      <a:cubicBezTo>
                        <a:pt x="4159" y="2301"/>
                        <a:pt x="3686" y="2742"/>
                        <a:pt x="3151" y="2742"/>
                      </a:cubicBezTo>
                      <a:cubicBezTo>
                        <a:pt x="2584" y="2742"/>
                        <a:pt x="2111" y="2269"/>
                        <a:pt x="2111" y="1734"/>
                      </a:cubicBezTo>
                      <a:cubicBezTo>
                        <a:pt x="2080" y="1166"/>
                        <a:pt x="2552" y="694"/>
                        <a:pt x="3151" y="694"/>
                      </a:cubicBezTo>
                      <a:close/>
                      <a:moveTo>
                        <a:pt x="8727" y="694"/>
                      </a:moveTo>
                      <a:cubicBezTo>
                        <a:pt x="9326" y="694"/>
                        <a:pt x="9767" y="1166"/>
                        <a:pt x="9767" y="1734"/>
                      </a:cubicBezTo>
                      <a:cubicBezTo>
                        <a:pt x="9767" y="2301"/>
                        <a:pt x="9294" y="2742"/>
                        <a:pt x="8727" y="2742"/>
                      </a:cubicBezTo>
                      <a:cubicBezTo>
                        <a:pt x="8128" y="2742"/>
                        <a:pt x="7719" y="2269"/>
                        <a:pt x="7719" y="1734"/>
                      </a:cubicBezTo>
                      <a:cubicBezTo>
                        <a:pt x="7656" y="1166"/>
                        <a:pt x="8128" y="694"/>
                        <a:pt x="8727" y="694"/>
                      </a:cubicBezTo>
                      <a:close/>
                      <a:moveTo>
                        <a:pt x="5923" y="4852"/>
                      </a:moveTo>
                      <a:cubicBezTo>
                        <a:pt x="6522" y="4852"/>
                        <a:pt x="6994" y="5325"/>
                        <a:pt x="6994" y="5861"/>
                      </a:cubicBezTo>
                      <a:cubicBezTo>
                        <a:pt x="6994" y="6396"/>
                        <a:pt x="6522" y="6869"/>
                        <a:pt x="5923" y="6869"/>
                      </a:cubicBezTo>
                      <a:cubicBezTo>
                        <a:pt x="5356" y="6869"/>
                        <a:pt x="4883" y="6428"/>
                        <a:pt x="4883" y="5861"/>
                      </a:cubicBezTo>
                      <a:cubicBezTo>
                        <a:pt x="4883" y="5294"/>
                        <a:pt x="5356" y="4852"/>
                        <a:pt x="5923" y="4852"/>
                      </a:cubicBezTo>
                      <a:close/>
                      <a:moveTo>
                        <a:pt x="3151" y="3466"/>
                      </a:moveTo>
                      <a:cubicBezTo>
                        <a:pt x="3875" y="3466"/>
                        <a:pt x="4600" y="3813"/>
                        <a:pt x="5072" y="4380"/>
                      </a:cubicBezTo>
                      <a:cubicBezTo>
                        <a:pt x="4537" y="4695"/>
                        <a:pt x="4159" y="5231"/>
                        <a:pt x="4159" y="5861"/>
                      </a:cubicBezTo>
                      <a:cubicBezTo>
                        <a:pt x="4159" y="6239"/>
                        <a:pt x="4285" y="6617"/>
                        <a:pt x="4505" y="6900"/>
                      </a:cubicBezTo>
                      <a:lnTo>
                        <a:pt x="693" y="6900"/>
                      </a:lnTo>
                      <a:lnTo>
                        <a:pt x="693" y="5892"/>
                      </a:lnTo>
                      <a:cubicBezTo>
                        <a:pt x="693" y="4569"/>
                        <a:pt x="1796" y="3466"/>
                        <a:pt x="3151" y="3466"/>
                      </a:cubicBezTo>
                      <a:close/>
                      <a:moveTo>
                        <a:pt x="8696" y="3498"/>
                      </a:moveTo>
                      <a:cubicBezTo>
                        <a:pt x="10019" y="3498"/>
                        <a:pt x="11121" y="4600"/>
                        <a:pt x="11121" y="5955"/>
                      </a:cubicBezTo>
                      <a:lnTo>
                        <a:pt x="11121" y="6932"/>
                      </a:lnTo>
                      <a:lnTo>
                        <a:pt x="7309" y="6932"/>
                      </a:lnTo>
                      <a:cubicBezTo>
                        <a:pt x="7561" y="6617"/>
                        <a:pt x="7656" y="6270"/>
                        <a:pt x="7656" y="5892"/>
                      </a:cubicBezTo>
                      <a:cubicBezTo>
                        <a:pt x="7656" y="5262"/>
                        <a:pt x="7309" y="4726"/>
                        <a:pt x="6774" y="4411"/>
                      </a:cubicBezTo>
                      <a:cubicBezTo>
                        <a:pt x="7215" y="3813"/>
                        <a:pt x="7939" y="3498"/>
                        <a:pt x="8696" y="3498"/>
                      </a:cubicBezTo>
                      <a:close/>
                      <a:moveTo>
                        <a:pt x="5923" y="7625"/>
                      </a:moveTo>
                      <a:cubicBezTo>
                        <a:pt x="6207" y="7625"/>
                        <a:pt x="6490" y="7656"/>
                        <a:pt x="6711" y="7751"/>
                      </a:cubicBezTo>
                      <a:lnTo>
                        <a:pt x="5923" y="8791"/>
                      </a:lnTo>
                      <a:lnTo>
                        <a:pt x="5135" y="7751"/>
                      </a:lnTo>
                      <a:cubicBezTo>
                        <a:pt x="5388" y="7688"/>
                        <a:pt x="5671" y="7625"/>
                        <a:pt x="5923" y="7625"/>
                      </a:cubicBezTo>
                      <a:close/>
                      <a:moveTo>
                        <a:pt x="4505" y="8066"/>
                      </a:moveTo>
                      <a:lnTo>
                        <a:pt x="5577" y="9484"/>
                      </a:lnTo>
                      <a:lnTo>
                        <a:pt x="5577" y="11153"/>
                      </a:lnTo>
                      <a:lnTo>
                        <a:pt x="3497" y="11153"/>
                      </a:lnTo>
                      <a:lnTo>
                        <a:pt x="3497" y="10019"/>
                      </a:lnTo>
                      <a:cubicBezTo>
                        <a:pt x="3497" y="9200"/>
                        <a:pt x="3875" y="8507"/>
                        <a:pt x="4505" y="8066"/>
                      </a:cubicBezTo>
                      <a:close/>
                      <a:moveTo>
                        <a:pt x="7341" y="8066"/>
                      </a:moveTo>
                      <a:cubicBezTo>
                        <a:pt x="7939" y="8507"/>
                        <a:pt x="8381" y="9263"/>
                        <a:pt x="8381" y="10051"/>
                      </a:cubicBezTo>
                      <a:lnTo>
                        <a:pt x="8381" y="11153"/>
                      </a:lnTo>
                      <a:lnTo>
                        <a:pt x="6301" y="11153"/>
                      </a:lnTo>
                      <a:lnTo>
                        <a:pt x="6301" y="9484"/>
                      </a:lnTo>
                      <a:lnTo>
                        <a:pt x="7341" y="8066"/>
                      </a:lnTo>
                      <a:close/>
                      <a:moveTo>
                        <a:pt x="3088" y="1"/>
                      </a:moveTo>
                      <a:cubicBezTo>
                        <a:pt x="2143" y="1"/>
                        <a:pt x="1355" y="788"/>
                        <a:pt x="1355" y="1734"/>
                      </a:cubicBezTo>
                      <a:cubicBezTo>
                        <a:pt x="1355" y="2238"/>
                        <a:pt x="1575" y="2679"/>
                        <a:pt x="1922" y="2994"/>
                      </a:cubicBezTo>
                      <a:cubicBezTo>
                        <a:pt x="788" y="3466"/>
                        <a:pt x="0" y="4569"/>
                        <a:pt x="0" y="5861"/>
                      </a:cubicBezTo>
                      <a:lnTo>
                        <a:pt x="0" y="7247"/>
                      </a:lnTo>
                      <a:cubicBezTo>
                        <a:pt x="0" y="7436"/>
                        <a:pt x="158" y="7593"/>
                        <a:pt x="347" y="7593"/>
                      </a:cubicBezTo>
                      <a:lnTo>
                        <a:pt x="3938" y="7593"/>
                      </a:lnTo>
                      <a:cubicBezTo>
                        <a:pt x="3214" y="8192"/>
                        <a:pt x="2741" y="9043"/>
                        <a:pt x="2741" y="10019"/>
                      </a:cubicBezTo>
                      <a:lnTo>
                        <a:pt x="2741" y="11437"/>
                      </a:lnTo>
                      <a:cubicBezTo>
                        <a:pt x="2741" y="11658"/>
                        <a:pt x="2899" y="11815"/>
                        <a:pt x="3088" y="11815"/>
                      </a:cubicBezTo>
                      <a:lnTo>
                        <a:pt x="8696" y="11815"/>
                      </a:lnTo>
                      <a:cubicBezTo>
                        <a:pt x="8885" y="11815"/>
                        <a:pt x="9042" y="11658"/>
                        <a:pt x="9042" y="11437"/>
                      </a:cubicBezTo>
                      <a:lnTo>
                        <a:pt x="9042" y="10019"/>
                      </a:lnTo>
                      <a:cubicBezTo>
                        <a:pt x="9042" y="9043"/>
                        <a:pt x="8570" y="8192"/>
                        <a:pt x="7876" y="7593"/>
                      </a:cubicBezTo>
                      <a:lnTo>
                        <a:pt x="11436" y="7593"/>
                      </a:lnTo>
                      <a:cubicBezTo>
                        <a:pt x="11657" y="7593"/>
                        <a:pt x="11815" y="7436"/>
                        <a:pt x="11815" y="7247"/>
                      </a:cubicBezTo>
                      <a:lnTo>
                        <a:pt x="11815" y="5861"/>
                      </a:lnTo>
                      <a:cubicBezTo>
                        <a:pt x="11846" y="4600"/>
                        <a:pt x="11027" y="3466"/>
                        <a:pt x="9861" y="2994"/>
                      </a:cubicBezTo>
                      <a:cubicBezTo>
                        <a:pt x="10239" y="2679"/>
                        <a:pt x="10428" y="2206"/>
                        <a:pt x="10428" y="1734"/>
                      </a:cubicBezTo>
                      <a:cubicBezTo>
                        <a:pt x="10428" y="788"/>
                        <a:pt x="9641" y="1"/>
                        <a:pt x="8696" y="1"/>
                      </a:cubicBezTo>
                      <a:cubicBezTo>
                        <a:pt x="7750" y="1"/>
                        <a:pt x="6963" y="788"/>
                        <a:pt x="6963" y="1734"/>
                      </a:cubicBezTo>
                      <a:cubicBezTo>
                        <a:pt x="6963" y="2238"/>
                        <a:pt x="7152" y="2679"/>
                        <a:pt x="7498" y="2994"/>
                      </a:cubicBezTo>
                      <a:cubicBezTo>
                        <a:pt x="6931" y="3214"/>
                        <a:pt x="6396" y="3624"/>
                        <a:pt x="6049" y="4159"/>
                      </a:cubicBezTo>
                      <a:lnTo>
                        <a:pt x="5734" y="4159"/>
                      </a:lnTo>
                      <a:cubicBezTo>
                        <a:pt x="5388" y="3655"/>
                        <a:pt x="4883" y="3214"/>
                        <a:pt x="4285" y="2994"/>
                      </a:cubicBezTo>
                      <a:cubicBezTo>
                        <a:pt x="4631" y="2679"/>
                        <a:pt x="4820" y="2238"/>
                        <a:pt x="4820" y="1734"/>
                      </a:cubicBezTo>
                      <a:cubicBezTo>
                        <a:pt x="4820" y="788"/>
                        <a:pt x="4033" y="1"/>
                        <a:pt x="30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13" name="Google Shape;9238;p73">
                  <a:extLst>
                    <a:ext uri="{FF2B5EF4-FFF2-40B4-BE49-F238E27FC236}">
                      <a16:creationId xmlns:a16="http://schemas.microsoft.com/office/drawing/2014/main" id="{AA27DF64-CF30-0D28-A582-D5EC53776FAA}"/>
                    </a:ext>
                  </a:extLst>
                </p:cNvPr>
                <p:cNvSpPr/>
                <p:nvPr/>
              </p:nvSpPr>
              <p:spPr>
                <a:xfrm>
                  <a:off x="3825750" y="2075775"/>
                  <a:ext cx="354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4"/>
                        <a:pt x="347" y="694"/>
                      </a:cubicBezTo>
                      <a:lnTo>
                        <a:pt x="1071" y="694"/>
                      </a:lnTo>
                      <a:cubicBezTo>
                        <a:pt x="1260" y="694"/>
                        <a:pt x="1418" y="536"/>
                        <a:pt x="1418" y="347"/>
                      </a:cubicBezTo>
                      <a:cubicBezTo>
                        <a:pt x="1418" y="158"/>
                        <a:pt x="1260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14" name="Google Shape;9239;p73">
                  <a:extLst>
                    <a:ext uri="{FF2B5EF4-FFF2-40B4-BE49-F238E27FC236}">
                      <a16:creationId xmlns:a16="http://schemas.microsoft.com/office/drawing/2014/main" id="{552290A4-0558-3C19-0A10-4C10F2990062}"/>
                    </a:ext>
                  </a:extLst>
                </p:cNvPr>
                <p:cNvSpPr/>
                <p:nvPr/>
              </p:nvSpPr>
              <p:spPr>
                <a:xfrm>
                  <a:off x="3633550" y="2075775"/>
                  <a:ext cx="3547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694" extrusionOk="0"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158" y="694"/>
                        <a:pt x="379" y="694"/>
                      </a:cubicBezTo>
                      <a:lnTo>
                        <a:pt x="1072" y="694"/>
                      </a:lnTo>
                      <a:cubicBezTo>
                        <a:pt x="1261" y="694"/>
                        <a:pt x="1419" y="536"/>
                        <a:pt x="1419" y="347"/>
                      </a:cubicBezTo>
                      <a:cubicBezTo>
                        <a:pt x="1419" y="158"/>
                        <a:pt x="1261" y="0"/>
                        <a:pt x="107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40" name="Google Shape;9240;p73">
                <a:extLst>
                  <a:ext uri="{FF2B5EF4-FFF2-40B4-BE49-F238E27FC236}">
                    <a16:creationId xmlns:a16="http://schemas.microsoft.com/office/drawing/2014/main" id="{2E6CBC17-CD97-40FD-2CF5-FE7493DC0A7B}"/>
                  </a:ext>
                </a:extLst>
              </p:cNvPr>
              <p:cNvGrpSpPr/>
              <p:nvPr/>
            </p:nvGrpSpPr>
            <p:grpSpPr>
              <a:xfrm>
                <a:off x="5852810" y="2282300"/>
                <a:ext cx="497951" cy="497951"/>
                <a:chOff x="3601275" y="2319150"/>
                <a:chExt cx="294600" cy="294600"/>
              </a:xfrm>
              <a:grpFill/>
            </p:grpSpPr>
            <p:sp>
              <p:nvSpPr>
                <p:cNvPr id="410" name="Google Shape;9241;p73">
                  <a:extLst>
                    <a:ext uri="{FF2B5EF4-FFF2-40B4-BE49-F238E27FC236}">
                      <a16:creationId xmlns:a16="http://schemas.microsoft.com/office/drawing/2014/main" id="{6733EBEA-95F6-E945-EB07-95E0497758A7}"/>
                    </a:ext>
                  </a:extLst>
                </p:cNvPr>
                <p:cNvSpPr/>
                <p:nvPr/>
              </p:nvSpPr>
              <p:spPr>
                <a:xfrm>
                  <a:off x="3601275" y="2319150"/>
                  <a:ext cx="294600" cy="29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4" h="11784" extrusionOk="0">
                      <a:moveTo>
                        <a:pt x="8223" y="694"/>
                      </a:moveTo>
                      <a:cubicBezTo>
                        <a:pt x="8696" y="725"/>
                        <a:pt x="9168" y="914"/>
                        <a:pt x="9546" y="1198"/>
                      </a:cubicBezTo>
                      <a:lnTo>
                        <a:pt x="7057" y="3687"/>
                      </a:lnTo>
                      <a:cubicBezTo>
                        <a:pt x="6774" y="3498"/>
                        <a:pt x="6459" y="3340"/>
                        <a:pt x="6144" y="3245"/>
                      </a:cubicBezTo>
                      <a:lnTo>
                        <a:pt x="8223" y="694"/>
                      </a:lnTo>
                      <a:close/>
                      <a:moveTo>
                        <a:pt x="10523" y="1198"/>
                      </a:moveTo>
                      <a:cubicBezTo>
                        <a:pt x="10838" y="1576"/>
                        <a:pt x="11027" y="2111"/>
                        <a:pt x="11027" y="2615"/>
                      </a:cubicBezTo>
                      <a:lnTo>
                        <a:pt x="8286" y="4852"/>
                      </a:lnTo>
                      <a:lnTo>
                        <a:pt x="7561" y="4159"/>
                      </a:lnTo>
                      <a:lnTo>
                        <a:pt x="10523" y="1198"/>
                      </a:lnTo>
                      <a:close/>
                      <a:moveTo>
                        <a:pt x="5592" y="3923"/>
                      </a:moveTo>
                      <a:cubicBezTo>
                        <a:pt x="6033" y="3923"/>
                        <a:pt x="6474" y="4096"/>
                        <a:pt x="6805" y="4443"/>
                      </a:cubicBezTo>
                      <a:cubicBezTo>
                        <a:pt x="7498" y="5104"/>
                        <a:pt x="7498" y="6207"/>
                        <a:pt x="6805" y="6869"/>
                      </a:cubicBezTo>
                      <a:cubicBezTo>
                        <a:pt x="6474" y="7199"/>
                        <a:pt x="6033" y="7365"/>
                        <a:pt x="5592" y="7365"/>
                      </a:cubicBezTo>
                      <a:cubicBezTo>
                        <a:pt x="5151" y="7365"/>
                        <a:pt x="4710" y="7199"/>
                        <a:pt x="4379" y="6869"/>
                      </a:cubicBezTo>
                      <a:cubicBezTo>
                        <a:pt x="3718" y="6207"/>
                        <a:pt x="3718" y="5104"/>
                        <a:pt x="4379" y="4443"/>
                      </a:cubicBezTo>
                      <a:cubicBezTo>
                        <a:pt x="4710" y="4096"/>
                        <a:pt x="5151" y="3923"/>
                        <a:pt x="5592" y="3923"/>
                      </a:cubicBezTo>
                      <a:close/>
                      <a:moveTo>
                        <a:pt x="8034" y="5577"/>
                      </a:moveTo>
                      <a:lnTo>
                        <a:pt x="8191" y="5734"/>
                      </a:lnTo>
                      <a:cubicBezTo>
                        <a:pt x="8696" y="6270"/>
                        <a:pt x="9326" y="6742"/>
                        <a:pt x="10019" y="7058"/>
                      </a:cubicBezTo>
                      <a:lnTo>
                        <a:pt x="9420" y="7278"/>
                      </a:lnTo>
                      <a:cubicBezTo>
                        <a:pt x="9263" y="7310"/>
                        <a:pt x="9168" y="7467"/>
                        <a:pt x="9168" y="7593"/>
                      </a:cubicBezTo>
                      <a:lnTo>
                        <a:pt x="9168" y="8066"/>
                      </a:lnTo>
                      <a:cubicBezTo>
                        <a:pt x="8601" y="7814"/>
                        <a:pt x="8034" y="7467"/>
                        <a:pt x="7561" y="7058"/>
                      </a:cubicBezTo>
                      <a:cubicBezTo>
                        <a:pt x="7876" y="6648"/>
                        <a:pt x="8034" y="6175"/>
                        <a:pt x="8034" y="5608"/>
                      </a:cubicBezTo>
                      <a:lnTo>
                        <a:pt x="8034" y="5577"/>
                      </a:lnTo>
                      <a:close/>
                      <a:moveTo>
                        <a:pt x="3245" y="6081"/>
                      </a:moveTo>
                      <a:cubicBezTo>
                        <a:pt x="3308" y="6427"/>
                        <a:pt x="3466" y="6806"/>
                        <a:pt x="3655" y="7058"/>
                      </a:cubicBezTo>
                      <a:lnTo>
                        <a:pt x="1197" y="9546"/>
                      </a:lnTo>
                      <a:cubicBezTo>
                        <a:pt x="882" y="9200"/>
                        <a:pt x="662" y="8696"/>
                        <a:pt x="630" y="8160"/>
                      </a:cubicBezTo>
                      <a:lnTo>
                        <a:pt x="3245" y="6081"/>
                      </a:lnTo>
                      <a:close/>
                      <a:moveTo>
                        <a:pt x="7057" y="7593"/>
                      </a:moveTo>
                      <a:cubicBezTo>
                        <a:pt x="7435" y="8066"/>
                        <a:pt x="7813" y="8601"/>
                        <a:pt x="8034" y="9200"/>
                      </a:cubicBezTo>
                      <a:lnTo>
                        <a:pt x="7561" y="9200"/>
                      </a:lnTo>
                      <a:cubicBezTo>
                        <a:pt x="7404" y="9200"/>
                        <a:pt x="7278" y="9263"/>
                        <a:pt x="7246" y="9420"/>
                      </a:cubicBezTo>
                      <a:lnTo>
                        <a:pt x="7057" y="10019"/>
                      </a:lnTo>
                      <a:cubicBezTo>
                        <a:pt x="6742" y="9357"/>
                        <a:pt x="6270" y="8727"/>
                        <a:pt x="5766" y="8223"/>
                      </a:cubicBezTo>
                      <a:lnTo>
                        <a:pt x="5608" y="8066"/>
                      </a:lnTo>
                      <a:lnTo>
                        <a:pt x="5640" y="8066"/>
                      </a:lnTo>
                      <a:cubicBezTo>
                        <a:pt x="6144" y="8066"/>
                        <a:pt x="6648" y="7877"/>
                        <a:pt x="7057" y="7593"/>
                      </a:cubicBezTo>
                      <a:close/>
                      <a:moveTo>
                        <a:pt x="4096" y="7625"/>
                      </a:moveTo>
                      <a:lnTo>
                        <a:pt x="4820" y="8318"/>
                      </a:lnTo>
                      <a:lnTo>
                        <a:pt x="2552" y="11090"/>
                      </a:lnTo>
                      <a:cubicBezTo>
                        <a:pt x="2048" y="11059"/>
                        <a:pt x="1575" y="10901"/>
                        <a:pt x="1134" y="10586"/>
                      </a:cubicBezTo>
                      <a:lnTo>
                        <a:pt x="4096" y="7625"/>
                      </a:lnTo>
                      <a:close/>
                      <a:moveTo>
                        <a:pt x="8160" y="0"/>
                      </a:moveTo>
                      <a:cubicBezTo>
                        <a:pt x="8034" y="0"/>
                        <a:pt x="7971" y="63"/>
                        <a:pt x="7876" y="126"/>
                      </a:cubicBezTo>
                      <a:lnTo>
                        <a:pt x="5356" y="3245"/>
                      </a:lnTo>
                      <a:cubicBezTo>
                        <a:pt x="4852" y="3308"/>
                        <a:pt x="4348" y="3529"/>
                        <a:pt x="3938" y="3970"/>
                      </a:cubicBezTo>
                      <a:cubicBezTo>
                        <a:pt x="3592" y="4317"/>
                        <a:pt x="3340" y="4758"/>
                        <a:pt x="3277" y="5262"/>
                      </a:cubicBezTo>
                      <a:lnTo>
                        <a:pt x="126" y="7782"/>
                      </a:lnTo>
                      <a:cubicBezTo>
                        <a:pt x="32" y="7845"/>
                        <a:pt x="0" y="7940"/>
                        <a:pt x="0" y="8066"/>
                      </a:cubicBezTo>
                      <a:cubicBezTo>
                        <a:pt x="0" y="8790"/>
                        <a:pt x="284" y="9546"/>
                        <a:pt x="756" y="10114"/>
                      </a:cubicBezTo>
                      <a:lnTo>
                        <a:pt x="473" y="10366"/>
                      </a:lnTo>
                      <a:cubicBezTo>
                        <a:pt x="410" y="10460"/>
                        <a:pt x="347" y="10523"/>
                        <a:pt x="347" y="10618"/>
                      </a:cubicBezTo>
                      <a:cubicBezTo>
                        <a:pt x="347" y="10681"/>
                        <a:pt x="410" y="10807"/>
                        <a:pt x="473" y="10838"/>
                      </a:cubicBezTo>
                      <a:cubicBezTo>
                        <a:pt x="1103" y="11468"/>
                        <a:pt x="1922" y="11783"/>
                        <a:pt x="2804" y="11783"/>
                      </a:cubicBezTo>
                      <a:cubicBezTo>
                        <a:pt x="2930" y="11783"/>
                        <a:pt x="2993" y="11752"/>
                        <a:pt x="3088" y="11657"/>
                      </a:cubicBezTo>
                      <a:lnTo>
                        <a:pt x="5388" y="8790"/>
                      </a:lnTo>
                      <a:cubicBezTo>
                        <a:pt x="6018" y="9452"/>
                        <a:pt x="6553" y="10303"/>
                        <a:pt x="6805" y="11153"/>
                      </a:cubicBezTo>
                      <a:cubicBezTo>
                        <a:pt x="6868" y="11311"/>
                        <a:pt x="7026" y="11405"/>
                        <a:pt x="7120" y="11405"/>
                      </a:cubicBezTo>
                      <a:cubicBezTo>
                        <a:pt x="7278" y="11405"/>
                        <a:pt x="7404" y="11311"/>
                        <a:pt x="7435" y="11153"/>
                      </a:cubicBezTo>
                      <a:lnTo>
                        <a:pt x="7845" y="9924"/>
                      </a:lnTo>
                      <a:lnTo>
                        <a:pt x="8601" y="9924"/>
                      </a:lnTo>
                      <a:cubicBezTo>
                        <a:pt x="8696" y="9924"/>
                        <a:pt x="8790" y="9893"/>
                        <a:pt x="8853" y="9767"/>
                      </a:cubicBezTo>
                      <a:cubicBezTo>
                        <a:pt x="8948" y="9704"/>
                        <a:pt x="8948" y="9578"/>
                        <a:pt x="8916" y="9452"/>
                      </a:cubicBezTo>
                      <a:cubicBezTo>
                        <a:pt x="8790" y="9137"/>
                        <a:pt x="8664" y="8822"/>
                        <a:pt x="8507" y="8507"/>
                      </a:cubicBezTo>
                      <a:lnTo>
                        <a:pt x="8507" y="8507"/>
                      </a:lnTo>
                      <a:cubicBezTo>
                        <a:pt x="8822" y="8664"/>
                        <a:pt x="9137" y="8790"/>
                        <a:pt x="9452" y="8916"/>
                      </a:cubicBezTo>
                      <a:cubicBezTo>
                        <a:pt x="9489" y="8926"/>
                        <a:pt x="9526" y="8929"/>
                        <a:pt x="9561" y="8929"/>
                      </a:cubicBezTo>
                      <a:cubicBezTo>
                        <a:pt x="9646" y="8929"/>
                        <a:pt x="9722" y="8907"/>
                        <a:pt x="9767" y="8885"/>
                      </a:cubicBezTo>
                      <a:cubicBezTo>
                        <a:pt x="9861" y="8790"/>
                        <a:pt x="9924" y="8727"/>
                        <a:pt x="9924" y="8601"/>
                      </a:cubicBezTo>
                      <a:lnTo>
                        <a:pt x="9924" y="7845"/>
                      </a:lnTo>
                      <a:lnTo>
                        <a:pt x="11153" y="7467"/>
                      </a:lnTo>
                      <a:cubicBezTo>
                        <a:pt x="11310" y="7404"/>
                        <a:pt x="11373" y="7247"/>
                        <a:pt x="11373" y="7152"/>
                      </a:cubicBezTo>
                      <a:cubicBezTo>
                        <a:pt x="11373" y="6995"/>
                        <a:pt x="11310" y="6869"/>
                        <a:pt x="11153" y="6837"/>
                      </a:cubicBezTo>
                      <a:cubicBezTo>
                        <a:pt x="10271" y="6553"/>
                        <a:pt x="9452" y="6049"/>
                        <a:pt x="8790" y="5419"/>
                      </a:cubicBezTo>
                      <a:lnTo>
                        <a:pt x="11657" y="3088"/>
                      </a:lnTo>
                      <a:cubicBezTo>
                        <a:pt x="11689" y="2962"/>
                        <a:pt x="11783" y="2867"/>
                        <a:pt x="11783" y="2773"/>
                      </a:cubicBezTo>
                      <a:cubicBezTo>
                        <a:pt x="11783" y="1922"/>
                        <a:pt x="11436" y="1072"/>
                        <a:pt x="10838" y="442"/>
                      </a:cubicBezTo>
                      <a:cubicBezTo>
                        <a:pt x="10775" y="379"/>
                        <a:pt x="10688" y="347"/>
                        <a:pt x="10602" y="347"/>
                      </a:cubicBezTo>
                      <a:cubicBezTo>
                        <a:pt x="10515" y="347"/>
                        <a:pt x="10428" y="379"/>
                        <a:pt x="10365" y="442"/>
                      </a:cubicBezTo>
                      <a:lnTo>
                        <a:pt x="10082" y="725"/>
                      </a:lnTo>
                      <a:cubicBezTo>
                        <a:pt x="9546" y="284"/>
                        <a:pt x="8853" y="0"/>
                        <a:pt x="816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11" name="Google Shape;9242;p73">
                  <a:extLst>
                    <a:ext uri="{FF2B5EF4-FFF2-40B4-BE49-F238E27FC236}">
                      <a16:creationId xmlns:a16="http://schemas.microsoft.com/office/drawing/2014/main" id="{91F04397-F705-D502-979E-FED1F9598FF9}"/>
                    </a:ext>
                  </a:extLst>
                </p:cNvPr>
                <p:cNvSpPr/>
                <p:nvPr/>
              </p:nvSpPr>
              <p:spPr>
                <a:xfrm>
                  <a:off x="3713900" y="2434350"/>
                  <a:ext cx="55950" cy="5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8" h="2088" extrusionOk="0">
                      <a:moveTo>
                        <a:pt x="1087" y="685"/>
                      </a:moveTo>
                      <a:cubicBezTo>
                        <a:pt x="1174" y="685"/>
                        <a:pt x="1261" y="717"/>
                        <a:pt x="1324" y="780"/>
                      </a:cubicBezTo>
                      <a:cubicBezTo>
                        <a:pt x="1450" y="874"/>
                        <a:pt x="1450" y="1126"/>
                        <a:pt x="1324" y="1252"/>
                      </a:cubicBezTo>
                      <a:cubicBezTo>
                        <a:pt x="1261" y="1300"/>
                        <a:pt x="1174" y="1323"/>
                        <a:pt x="1087" y="1323"/>
                      </a:cubicBezTo>
                      <a:cubicBezTo>
                        <a:pt x="1001" y="1323"/>
                        <a:pt x="914" y="1300"/>
                        <a:pt x="851" y="1252"/>
                      </a:cubicBezTo>
                      <a:cubicBezTo>
                        <a:pt x="725" y="1126"/>
                        <a:pt x="725" y="937"/>
                        <a:pt x="851" y="780"/>
                      </a:cubicBezTo>
                      <a:cubicBezTo>
                        <a:pt x="914" y="717"/>
                        <a:pt x="1001" y="685"/>
                        <a:pt x="1087" y="685"/>
                      </a:cubicBezTo>
                      <a:close/>
                      <a:moveTo>
                        <a:pt x="1115" y="0"/>
                      </a:moveTo>
                      <a:cubicBezTo>
                        <a:pt x="851" y="0"/>
                        <a:pt x="583" y="102"/>
                        <a:pt x="378" y="307"/>
                      </a:cubicBezTo>
                      <a:cubicBezTo>
                        <a:pt x="0" y="685"/>
                        <a:pt x="0" y="1347"/>
                        <a:pt x="378" y="1756"/>
                      </a:cubicBezTo>
                      <a:cubicBezTo>
                        <a:pt x="583" y="1977"/>
                        <a:pt x="851" y="2087"/>
                        <a:pt x="1115" y="2087"/>
                      </a:cubicBezTo>
                      <a:cubicBezTo>
                        <a:pt x="1379" y="2087"/>
                        <a:pt x="1639" y="1977"/>
                        <a:pt x="1828" y="1756"/>
                      </a:cubicBezTo>
                      <a:cubicBezTo>
                        <a:pt x="2237" y="1347"/>
                        <a:pt x="2237" y="685"/>
                        <a:pt x="1828" y="307"/>
                      </a:cubicBezTo>
                      <a:cubicBezTo>
                        <a:pt x="1639" y="102"/>
                        <a:pt x="1379" y="0"/>
                        <a:pt x="11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41" name="Google Shape;9243;p73">
                <a:extLst>
                  <a:ext uri="{FF2B5EF4-FFF2-40B4-BE49-F238E27FC236}">
                    <a16:creationId xmlns:a16="http://schemas.microsoft.com/office/drawing/2014/main" id="{C9D65D8C-7CEA-5C47-7417-70CBE1865DBE}"/>
                  </a:ext>
                </a:extLst>
              </p:cNvPr>
              <p:cNvSpPr/>
              <p:nvPr/>
            </p:nvSpPr>
            <p:spPr>
              <a:xfrm>
                <a:off x="5852086" y="2925310"/>
                <a:ext cx="499303" cy="499261"/>
              </a:xfrm>
              <a:custGeom>
                <a:avLst/>
                <a:gdLst/>
                <a:ahLst/>
                <a:cxnLst/>
                <a:rect l="l" t="t" r="r" b="b"/>
                <a:pathLst>
                  <a:path w="11816" h="11815" extrusionOk="0">
                    <a:moveTo>
                      <a:pt x="6207" y="693"/>
                    </a:moveTo>
                    <a:cubicBezTo>
                      <a:pt x="7877" y="819"/>
                      <a:pt x="9326" y="1670"/>
                      <a:pt x="10208" y="2993"/>
                    </a:cubicBezTo>
                    <a:lnTo>
                      <a:pt x="6207" y="5293"/>
                    </a:lnTo>
                    <a:lnTo>
                      <a:pt x="6207" y="693"/>
                    </a:lnTo>
                    <a:close/>
                    <a:moveTo>
                      <a:pt x="10555" y="3623"/>
                    </a:moveTo>
                    <a:cubicBezTo>
                      <a:pt x="10901" y="4316"/>
                      <a:pt x="11090" y="5104"/>
                      <a:pt x="11090" y="5923"/>
                    </a:cubicBezTo>
                    <a:cubicBezTo>
                      <a:pt x="11090" y="7026"/>
                      <a:pt x="10744" y="8097"/>
                      <a:pt x="10114" y="8979"/>
                    </a:cubicBezTo>
                    <a:lnTo>
                      <a:pt x="6491" y="5986"/>
                    </a:lnTo>
                    <a:lnTo>
                      <a:pt x="10555" y="3623"/>
                    </a:lnTo>
                    <a:close/>
                    <a:moveTo>
                      <a:pt x="5546" y="693"/>
                    </a:moveTo>
                    <a:lnTo>
                      <a:pt x="5546" y="5892"/>
                    </a:lnTo>
                    <a:cubicBezTo>
                      <a:pt x="5546" y="6018"/>
                      <a:pt x="5577" y="6081"/>
                      <a:pt x="5672" y="6175"/>
                    </a:cubicBezTo>
                    <a:lnTo>
                      <a:pt x="9673" y="9483"/>
                    </a:lnTo>
                    <a:cubicBezTo>
                      <a:pt x="8728" y="10491"/>
                      <a:pt x="7373" y="11121"/>
                      <a:pt x="5892" y="11121"/>
                    </a:cubicBezTo>
                    <a:cubicBezTo>
                      <a:pt x="3025" y="11121"/>
                      <a:pt x="662" y="8822"/>
                      <a:pt x="662" y="5892"/>
                    </a:cubicBezTo>
                    <a:cubicBezTo>
                      <a:pt x="662" y="3151"/>
                      <a:pt x="2836" y="851"/>
                      <a:pt x="5546" y="693"/>
                    </a:cubicBezTo>
                    <a:close/>
                    <a:moveTo>
                      <a:pt x="5892" y="0"/>
                    </a:moveTo>
                    <a:cubicBezTo>
                      <a:pt x="2647" y="0"/>
                      <a:pt x="1" y="2615"/>
                      <a:pt x="1" y="5892"/>
                    </a:cubicBezTo>
                    <a:cubicBezTo>
                      <a:pt x="1" y="9168"/>
                      <a:pt x="2647" y="11814"/>
                      <a:pt x="5892" y="11814"/>
                    </a:cubicBezTo>
                    <a:cubicBezTo>
                      <a:pt x="9169" y="11814"/>
                      <a:pt x="11815" y="9168"/>
                      <a:pt x="11815" y="5892"/>
                    </a:cubicBezTo>
                    <a:cubicBezTo>
                      <a:pt x="11815" y="2678"/>
                      <a:pt x="9137" y="0"/>
                      <a:pt x="58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42" name="Google Shape;9244;p73">
                <a:extLst>
                  <a:ext uri="{FF2B5EF4-FFF2-40B4-BE49-F238E27FC236}">
                    <a16:creationId xmlns:a16="http://schemas.microsoft.com/office/drawing/2014/main" id="{E43EB300-6310-C594-0931-E631700D227E}"/>
                  </a:ext>
                </a:extLst>
              </p:cNvPr>
              <p:cNvGrpSpPr/>
              <p:nvPr/>
            </p:nvGrpSpPr>
            <p:grpSpPr>
              <a:xfrm>
                <a:off x="9032639" y="1687898"/>
                <a:ext cx="469977" cy="500571"/>
                <a:chOff x="5421475" y="1945825"/>
                <a:chExt cx="278050" cy="296150"/>
              </a:xfrm>
              <a:grpFill/>
            </p:grpSpPr>
            <p:sp>
              <p:nvSpPr>
                <p:cNvPr id="402" name="Google Shape;9245;p73">
                  <a:extLst>
                    <a:ext uri="{FF2B5EF4-FFF2-40B4-BE49-F238E27FC236}">
                      <a16:creationId xmlns:a16="http://schemas.microsoft.com/office/drawing/2014/main" id="{17090342-063D-97CA-4E36-A7955E671002}"/>
                    </a:ext>
                  </a:extLst>
                </p:cNvPr>
                <p:cNvSpPr/>
                <p:nvPr/>
              </p:nvSpPr>
              <p:spPr>
                <a:xfrm>
                  <a:off x="5472650" y="1999375"/>
                  <a:ext cx="172525" cy="24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1" h="9704" extrusionOk="0">
                      <a:moveTo>
                        <a:pt x="1765" y="1355"/>
                      </a:moveTo>
                      <a:cubicBezTo>
                        <a:pt x="1986" y="1355"/>
                        <a:pt x="2143" y="1513"/>
                        <a:pt x="2143" y="1702"/>
                      </a:cubicBezTo>
                      <a:lnTo>
                        <a:pt x="2143" y="2048"/>
                      </a:lnTo>
                      <a:lnTo>
                        <a:pt x="1765" y="2048"/>
                      </a:lnTo>
                      <a:cubicBezTo>
                        <a:pt x="1671" y="2048"/>
                        <a:pt x="1545" y="2048"/>
                        <a:pt x="1419" y="2111"/>
                      </a:cubicBezTo>
                      <a:lnTo>
                        <a:pt x="1419" y="1702"/>
                      </a:lnTo>
                      <a:cubicBezTo>
                        <a:pt x="1419" y="1513"/>
                        <a:pt x="1576" y="1355"/>
                        <a:pt x="1765" y="1355"/>
                      </a:cubicBezTo>
                      <a:close/>
                      <a:moveTo>
                        <a:pt x="3151" y="631"/>
                      </a:moveTo>
                      <a:cubicBezTo>
                        <a:pt x="3341" y="631"/>
                        <a:pt x="3498" y="788"/>
                        <a:pt x="3498" y="1009"/>
                      </a:cubicBezTo>
                      <a:lnTo>
                        <a:pt x="3498" y="2111"/>
                      </a:lnTo>
                      <a:cubicBezTo>
                        <a:pt x="3404" y="2048"/>
                        <a:pt x="3277" y="2017"/>
                        <a:pt x="3151" y="2017"/>
                      </a:cubicBezTo>
                      <a:lnTo>
                        <a:pt x="2805" y="2017"/>
                      </a:lnTo>
                      <a:lnTo>
                        <a:pt x="2805" y="1009"/>
                      </a:lnTo>
                      <a:cubicBezTo>
                        <a:pt x="2805" y="788"/>
                        <a:pt x="2962" y="631"/>
                        <a:pt x="3151" y="631"/>
                      </a:cubicBezTo>
                      <a:close/>
                      <a:moveTo>
                        <a:pt x="4538" y="1355"/>
                      </a:moveTo>
                      <a:cubicBezTo>
                        <a:pt x="4727" y="1355"/>
                        <a:pt x="4884" y="1513"/>
                        <a:pt x="4884" y="1702"/>
                      </a:cubicBezTo>
                      <a:lnTo>
                        <a:pt x="4884" y="3088"/>
                      </a:lnTo>
                      <a:cubicBezTo>
                        <a:pt x="4884" y="3277"/>
                        <a:pt x="4727" y="3435"/>
                        <a:pt x="4538" y="3435"/>
                      </a:cubicBezTo>
                      <a:cubicBezTo>
                        <a:pt x="4349" y="3435"/>
                        <a:pt x="4191" y="3277"/>
                        <a:pt x="4191" y="3088"/>
                      </a:cubicBezTo>
                      <a:lnTo>
                        <a:pt x="4191" y="1702"/>
                      </a:lnTo>
                      <a:cubicBezTo>
                        <a:pt x="4191" y="1513"/>
                        <a:pt x="4349" y="1355"/>
                        <a:pt x="4538" y="1355"/>
                      </a:cubicBezTo>
                      <a:close/>
                      <a:moveTo>
                        <a:pt x="5924" y="2017"/>
                      </a:moveTo>
                      <a:cubicBezTo>
                        <a:pt x="6113" y="2017"/>
                        <a:pt x="6270" y="2174"/>
                        <a:pt x="6270" y="2363"/>
                      </a:cubicBezTo>
                      <a:lnTo>
                        <a:pt x="6270" y="3088"/>
                      </a:lnTo>
                      <a:cubicBezTo>
                        <a:pt x="6270" y="3277"/>
                        <a:pt x="6113" y="3435"/>
                        <a:pt x="5924" y="3435"/>
                      </a:cubicBezTo>
                      <a:cubicBezTo>
                        <a:pt x="5703" y="3435"/>
                        <a:pt x="5546" y="3277"/>
                        <a:pt x="5546" y="3088"/>
                      </a:cubicBezTo>
                      <a:lnTo>
                        <a:pt x="5546" y="2363"/>
                      </a:lnTo>
                      <a:cubicBezTo>
                        <a:pt x="5546" y="2174"/>
                        <a:pt x="5703" y="2017"/>
                        <a:pt x="5924" y="2017"/>
                      </a:cubicBezTo>
                      <a:close/>
                      <a:moveTo>
                        <a:pt x="3120" y="2741"/>
                      </a:moveTo>
                      <a:cubicBezTo>
                        <a:pt x="3309" y="2741"/>
                        <a:pt x="3467" y="2899"/>
                        <a:pt x="3467" y="3088"/>
                      </a:cubicBezTo>
                      <a:cubicBezTo>
                        <a:pt x="3467" y="3277"/>
                        <a:pt x="3309" y="3435"/>
                        <a:pt x="3120" y="3435"/>
                      </a:cubicBezTo>
                      <a:lnTo>
                        <a:pt x="1734" y="3435"/>
                      </a:lnTo>
                      <a:cubicBezTo>
                        <a:pt x="1545" y="3435"/>
                        <a:pt x="1387" y="3592"/>
                        <a:pt x="1387" y="3781"/>
                      </a:cubicBezTo>
                      <a:cubicBezTo>
                        <a:pt x="1387" y="4002"/>
                        <a:pt x="1545" y="4159"/>
                        <a:pt x="1734" y="4159"/>
                      </a:cubicBezTo>
                      <a:cubicBezTo>
                        <a:pt x="2679" y="4159"/>
                        <a:pt x="3467" y="4947"/>
                        <a:pt x="3467" y="5892"/>
                      </a:cubicBezTo>
                      <a:cubicBezTo>
                        <a:pt x="3467" y="6081"/>
                        <a:pt x="3624" y="6238"/>
                        <a:pt x="3845" y="6238"/>
                      </a:cubicBezTo>
                      <a:cubicBezTo>
                        <a:pt x="4034" y="6238"/>
                        <a:pt x="4191" y="6081"/>
                        <a:pt x="4191" y="5892"/>
                      </a:cubicBezTo>
                      <a:cubicBezTo>
                        <a:pt x="4191" y="5167"/>
                        <a:pt x="3876" y="4537"/>
                        <a:pt x="3435" y="4096"/>
                      </a:cubicBezTo>
                      <a:cubicBezTo>
                        <a:pt x="3593" y="4065"/>
                        <a:pt x="3750" y="4002"/>
                        <a:pt x="3876" y="3876"/>
                      </a:cubicBezTo>
                      <a:cubicBezTo>
                        <a:pt x="4065" y="4033"/>
                        <a:pt x="4317" y="4159"/>
                        <a:pt x="4569" y="4159"/>
                      </a:cubicBezTo>
                      <a:cubicBezTo>
                        <a:pt x="4853" y="4159"/>
                        <a:pt x="5073" y="4033"/>
                        <a:pt x="5294" y="3876"/>
                      </a:cubicBezTo>
                      <a:cubicBezTo>
                        <a:pt x="5483" y="4033"/>
                        <a:pt x="5703" y="4159"/>
                        <a:pt x="5987" y="4159"/>
                      </a:cubicBezTo>
                      <a:cubicBezTo>
                        <a:pt x="6113" y="4159"/>
                        <a:pt x="6239" y="4096"/>
                        <a:pt x="6333" y="4065"/>
                      </a:cubicBezTo>
                      <a:lnTo>
                        <a:pt x="6333" y="5167"/>
                      </a:lnTo>
                      <a:cubicBezTo>
                        <a:pt x="6333" y="5923"/>
                        <a:pt x="5861" y="6554"/>
                        <a:pt x="5199" y="6774"/>
                      </a:cubicBezTo>
                      <a:cubicBezTo>
                        <a:pt x="5042" y="6837"/>
                        <a:pt x="4979" y="6995"/>
                        <a:pt x="4979" y="7089"/>
                      </a:cubicBezTo>
                      <a:lnTo>
                        <a:pt x="4979" y="7562"/>
                      </a:lnTo>
                      <a:lnTo>
                        <a:pt x="2206" y="7562"/>
                      </a:lnTo>
                      <a:lnTo>
                        <a:pt x="2206" y="7089"/>
                      </a:lnTo>
                      <a:cubicBezTo>
                        <a:pt x="2206" y="6932"/>
                        <a:pt x="2143" y="6837"/>
                        <a:pt x="1986" y="6774"/>
                      </a:cubicBezTo>
                      <a:cubicBezTo>
                        <a:pt x="1261" y="6554"/>
                        <a:pt x="820" y="5892"/>
                        <a:pt x="820" y="5167"/>
                      </a:cubicBezTo>
                      <a:lnTo>
                        <a:pt x="820" y="3750"/>
                      </a:lnTo>
                      <a:lnTo>
                        <a:pt x="726" y="3750"/>
                      </a:lnTo>
                      <a:cubicBezTo>
                        <a:pt x="726" y="3151"/>
                        <a:pt x="1198" y="2741"/>
                        <a:pt x="1734" y="2741"/>
                      </a:cubicBezTo>
                      <a:close/>
                      <a:moveTo>
                        <a:pt x="5199" y="8286"/>
                      </a:moveTo>
                      <a:cubicBezTo>
                        <a:pt x="5388" y="8286"/>
                        <a:pt x="5546" y="8444"/>
                        <a:pt x="5546" y="8633"/>
                      </a:cubicBezTo>
                      <a:lnTo>
                        <a:pt x="5546" y="8979"/>
                      </a:lnTo>
                      <a:lnTo>
                        <a:pt x="1387" y="8979"/>
                      </a:lnTo>
                      <a:lnTo>
                        <a:pt x="1387" y="8633"/>
                      </a:lnTo>
                      <a:cubicBezTo>
                        <a:pt x="1387" y="8444"/>
                        <a:pt x="1545" y="8286"/>
                        <a:pt x="1734" y="8286"/>
                      </a:cubicBezTo>
                      <a:close/>
                      <a:moveTo>
                        <a:pt x="3120" y="1"/>
                      </a:moveTo>
                      <a:cubicBezTo>
                        <a:pt x="2647" y="1"/>
                        <a:pt x="2269" y="316"/>
                        <a:pt x="2143" y="757"/>
                      </a:cubicBezTo>
                      <a:cubicBezTo>
                        <a:pt x="2017" y="725"/>
                        <a:pt x="1891" y="694"/>
                        <a:pt x="1734" y="694"/>
                      </a:cubicBezTo>
                      <a:cubicBezTo>
                        <a:pt x="1167" y="694"/>
                        <a:pt x="726" y="1166"/>
                        <a:pt x="726" y="1702"/>
                      </a:cubicBezTo>
                      <a:lnTo>
                        <a:pt x="726" y="2426"/>
                      </a:lnTo>
                      <a:cubicBezTo>
                        <a:pt x="285" y="2678"/>
                        <a:pt x="1" y="3214"/>
                        <a:pt x="1" y="3750"/>
                      </a:cubicBezTo>
                      <a:lnTo>
                        <a:pt x="1" y="5136"/>
                      </a:lnTo>
                      <a:cubicBezTo>
                        <a:pt x="1" y="6081"/>
                        <a:pt x="568" y="6932"/>
                        <a:pt x="1387" y="7341"/>
                      </a:cubicBezTo>
                      <a:lnTo>
                        <a:pt x="1387" y="7656"/>
                      </a:lnTo>
                      <a:cubicBezTo>
                        <a:pt x="1009" y="7814"/>
                        <a:pt x="694" y="8160"/>
                        <a:pt x="694" y="8633"/>
                      </a:cubicBezTo>
                      <a:lnTo>
                        <a:pt x="694" y="9357"/>
                      </a:lnTo>
                      <a:cubicBezTo>
                        <a:pt x="694" y="9546"/>
                        <a:pt x="852" y="9704"/>
                        <a:pt x="1041" y="9704"/>
                      </a:cubicBezTo>
                      <a:lnTo>
                        <a:pt x="5892" y="9704"/>
                      </a:lnTo>
                      <a:cubicBezTo>
                        <a:pt x="6081" y="9704"/>
                        <a:pt x="6239" y="9546"/>
                        <a:pt x="6239" y="9357"/>
                      </a:cubicBezTo>
                      <a:lnTo>
                        <a:pt x="6239" y="8633"/>
                      </a:lnTo>
                      <a:cubicBezTo>
                        <a:pt x="6239" y="8192"/>
                        <a:pt x="5955" y="7814"/>
                        <a:pt x="5514" y="7656"/>
                      </a:cubicBezTo>
                      <a:lnTo>
                        <a:pt x="5514" y="7341"/>
                      </a:lnTo>
                      <a:cubicBezTo>
                        <a:pt x="6365" y="6932"/>
                        <a:pt x="6901" y="6081"/>
                        <a:pt x="6901" y="5136"/>
                      </a:cubicBezTo>
                      <a:lnTo>
                        <a:pt x="6901" y="2363"/>
                      </a:lnTo>
                      <a:cubicBezTo>
                        <a:pt x="6901" y="1796"/>
                        <a:pt x="6428" y="1355"/>
                        <a:pt x="5892" y="1355"/>
                      </a:cubicBezTo>
                      <a:cubicBezTo>
                        <a:pt x="5766" y="1355"/>
                        <a:pt x="5609" y="1387"/>
                        <a:pt x="5483" y="1418"/>
                      </a:cubicBezTo>
                      <a:cubicBezTo>
                        <a:pt x="5357" y="1009"/>
                        <a:pt x="4979" y="694"/>
                        <a:pt x="4506" y="694"/>
                      </a:cubicBezTo>
                      <a:cubicBezTo>
                        <a:pt x="4380" y="694"/>
                        <a:pt x="4223" y="725"/>
                        <a:pt x="4097" y="757"/>
                      </a:cubicBezTo>
                      <a:cubicBezTo>
                        <a:pt x="4002" y="316"/>
                        <a:pt x="3593" y="1"/>
                        <a:pt x="31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03" name="Google Shape;9246;p73">
                  <a:extLst>
                    <a:ext uri="{FF2B5EF4-FFF2-40B4-BE49-F238E27FC236}">
                      <a16:creationId xmlns:a16="http://schemas.microsoft.com/office/drawing/2014/main" id="{D7049224-4C5A-71A1-C374-F6EEA14805E6}"/>
                    </a:ext>
                  </a:extLst>
                </p:cNvPr>
                <p:cNvSpPr/>
                <p:nvPr/>
              </p:nvSpPr>
              <p:spPr>
                <a:xfrm>
                  <a:off x="5559300" y="1945825"/>
                  <a:ext cx="18150" cy="4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1765" extrusionOk="0"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lnTo>
                        <a:pt x="1" y="1418"/>
                      </a:lnTo>
                      <a:cubicBezTo>
                        <a:pt x="1" y="1607"/>
                        <a:pt x="158" y="1764"/>
                        <a:pt x="379" y="1764"/>
                      </a:cubicBezTo>
                      <a:cubicBezTo>
                        <a:pt x="568" y="1764"/>
                        <a:pt x="725" y="1607"/>
                        <a:pt x="725" y="1418"/>
                      </a:cubicBezTo>
                      <a:lnTo>
                        <a:pt x="725" y="347"/>
                      </a:lnTo>
                      <a:cubicBezTo>
                        <a:pt x="725" y="158"/>
                        <a:pt x="568" y="0"/>
                        <a:pt x="37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04" name="Google Shape;9247;p73">
                  <a:extLst>
                    <a:ext uri="{FF2B5EF4-FFF2-40B4-BE49-F238E27FC236}">
                      <a16:creationId xmlns:a16="http://schemas.microsoft.com/office/drawing/2014/main" id="{1BBA1047-2736-DE10-6715-3666439B3394}"/>
                    </a:ext>
                  </a:extLst>
                </p:cNvPr>
                <p:cNvSpPr/>
                <p:nvPr/>
              </p:nvSpPr>
              <p:spPr>
                <a:xfrm>
                  <a:off x="5611275" y="1963925"/>
                  <a:ext cx="35475" cy="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80" extrusionOk="0">
                      <a:moveTo>
                        <a:pt x="1076" y="1"/>
                      </a:moveTo>
                      <a:cubicBezTo>
                        <a:pt x="985" y="1"/>
                        <a:pt x="899" y="32"/>
                        <a:pt x="851" y="95"/>
                      </a:cubicBezTo>
                      <a:lnTo>
                        <a:pt x="127" y="788"/>
                      </a:lnTo>
                      <a:cubicBezTo>
                        <a:pt x="1" y="914"/>
                        <a:pt x="1" y="1166"/>
                        <a:pt x="127" y="1261"/>
                      </a:cubicBezTo>
                      <a:cubicBezTo>
                        <a:pt x="190" y="1340"/>
                        <a:pt x="284" y="1379"/>
                        <a:pt x="375" y="1379"/>
                      </a:cubicBezTo>
                      <a:cubicBezTo>
                        <a:pt x="466" y="1379"/>
                        <a:pt x="552" y="1340"/>
                        <a:pt x="599" y="1261"/>
                      </a:cubicBezTo>
                      <a:lnTo>
                        <a:pt x="1324" y="568"/>
                      </a:lnTo>
                      <a:cubicBezTo>
                        <a:pt x="1419" y="442"/>
                        <a:pt x="1419" y="221"/>
                        <a:pt x="1324" y="95"/>
                      </a:cubicBezTo>
                      <a:cubicBezTo>
                        <a:pt x="1261" y="32"/>
                        <a:pt x="1167" y="1"/>
                        <a:pt x="107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05" name="Google Shape;9248;p73">
                  <a:extLst>
                    <a:ext uri="{FF2B5EF4-FFF2-40B4-BE49-F238E27FC236}">
                      <a16:creationId xmlns:a16="http://schemas.microsoft.com/office/drawing/2014/main" id="{35A3FEF5-A5FA-2597-9C82-52A70860B599}"/>
                    </a:ext>
                  </a:extLst>
                </p:cNvPr>
                <p:cNvSpPr/>
                <p:nvPr/>
              </p:nvSpPr>
              <p:spPr>
                <a:xfrm>
                  <a:off x="5664050" y="2067900"/>
                  <a:ext cx="3547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158" y="694"/>
                        <a:pt x="347" y="694"/>
                      </a:cubicBezTo>
                      <a:lnTo>
                        <a:pt x="1040" y="694"/>
                      </a:lnTo>
                      <a:cubicBezTo>
                        <a:pt x="1261" y="694"/>
                        <a:pt x="1418" y="536"/>
                        <a:pt x="1418" y="347"/>
                      </a:cubicBezTo>
                      <a:cubicBezTo>
                        <a:pt x="1418" y="158"/>
                        <a:pt x="1261" y="0"/>
                        <a:pt x="104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06" name="Google Shape;9249;p73">
                  <a:extLst>
                    <a:ext uri="{FF2B5EF4-FFF2-40B4-BE49-F238E27FC236}">
                      <a16:creationId xmlns:a16="http://schemas.microsoft.com/office/drawing/2014/main" id="{C549D0AF-8F73-306C-C3A1-DDE2B5AF2A0F}"/>
                    </a:ext>
                  </a:extLst>
                </p:cNvPr>
                <p:cNvSpPr/>
                <p:nvPr/>
              </p:nvSpPr>
              <p:spPr>
                <a:xfrm>
                  <a:off x="5421475" y="2067900"/>
                  <a:ext cx="354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694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4"/>
                        <a:pt x="378" y="694"/>
                      </a:cubicBezTo>
                      <a:lnTo>
                        <a:pt x="1071" y="694"/>
                      </a:lnTo>
                      <a:cubicBezTo>
                        <a:pt x="1260" y="694"/>
                        <a:pt x="1418" y="536"/>
                        <a:pt x="1418" y="347"/>
                      </a:cubicBezTo>
                      <a:cubicBezTo>
                        <a:pt x="1418" y="158"/>
                        <a:pt x="1260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07" name="Google Shape;9250;p73">
                  <a:extLst>
                    <a:ext uri="{FF2B5EF4-FFF2-40B4-BE49-F238E27FC236}">
                      <a16:creationId xmlns:a16="http://schemas.microsoft.com/office/drawing/2014/main" id="{EC2DDB59-683E-F8BC-BD99-66ABFCE22198}"/>
                    </a:ext>
                  </a:extLst>
                </p:cNvPr>
                <p:cNvSpPr/>
                <p:nvPr/>
              </p:nvSpPr>
              <p:spPr>
                <a:xfrm>
                  <a:off x="5490000" y="1963925"/>
                  <a:ext cx="35450" cy="3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356" extrusionOk="0">
                      <a:moveTo>
                        <a:pt x="343" y="1"/>
                      </a:moveTo>
                      <a:cubicBezTo>
                        <a:pt x="252" y="1"/>
                        <a:pt x="158" y="32"/>
                        <a:pt x="95" y="95"/>
                      </a:cubicBezTo>
                      <a:cubicBezTo>
                        <a:pt x="0" y="221"/>
                        <a:pt x="0" y="442"/>
                        <a:pt x="95" y="568"/>
                      </a:cubicBezTo>
                      <a:lnTo>
                        <a:pt x="819" y="1261"/>
                      </a:lnTo>
                      <a:cubicBezTo>
                        <a:pt x="866" y="1324"/>
                        <a:pt x="953" y="1356"/>
                        <a:pt x="1044" y="1356"/>
                      </a:cubicBezTo>
                      <a:cubicBezTo>
                        <a:pt x="1134" y="1356"/>
                        <a:pt x="1229" y="1324"/>
                        <a:pt x="1292" y="1261"/>
                      </a:cubicBezTo>
                      <a:cubicBezTo>
                        <a:pt x="1418" y="1166"/>
                        <a:pt x="1418" y="914"/>
                        <a:pt x="1292" y="788"/>
                      </a:cubicBezTo>
                      <a:lnTo>
                        <a:pt x="567" y="95"/>
                      </a:lnTo>
                      <a:cubicBezTo>
                        <a:pt x="520" y="32"/>
                        <a:pt x="433" y="1"/>
                        <a:pt x="34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08" name="Google Shape;9251;p73">
                  <a:extLst>
                    <a:ext uri="{FF2B5EF4-FFF2-40B4-BE49-F238E27FC236}">
                      <a16:creationId xmlns:a16="http://schemas.microsoft.com/office/drawing/2014/main" id="{FEAE633F-C189-B0E5-3068-293A0A348269}"/>
                    </a:ext>
                  </a:extLst>
                </p:cNvPr>
                <p:cNvSpPr/>
                <p:nvPr/>
              </p:nvSpPr>
              <p:spPr>
                <a:xfrm>
                  <a:off x="5437225" y="1997650"/>
                  <a:ext cx="37825" cy="2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" h="1053" extrusionOk="0">
                      <a:moveTo>
                        <a:pt x="422" y="0"/>
                      </a:moveTo>
                      <a:cubicBezTo>
                        <a:pt x="285" y="0"/>
                        <a:pt x="140" y="81"/>
                        <a:pt x="95" y="196"/>
                      </a:cubicBezTo>
                      <a:cubicBezTo>
                        <a:pt x="0" y="353"/>
                        <a:pt x="95" y="574"/>
                        <a:pt x="252" y="668"/>
                      </a:cubicBezTo>
                      <a:lnTo>
                        <a:pt x="945" y="1015"/>
                      </a:lnTo>
                      <a:cubicBezTo>
                        <a:pt x="989" y="1041"/>
                        <a:pt x="1039" y="1052"/>
                        <a:pt x="1091" y="1052"/>
                      </a:cubicBezTo>
                      <a:cubicBezTo>
                        <a:pt x="1227" y="1052"/>
                        <a:pt x="1372" y="971"/>
                        <a:pt x="1418" y="857"/>
                      </a:cubicBezTo>
                      <a:cubicBezTo>
                        <a:pt x="1512" y="700"/>
                        <a:pt x="1418" y="479"/>
                        <a:pt x="1260" y="385"/>
                      </a:cubicBezTo>
                      <a:lnTo>
                        <a:pt x="567" y="38"/>
                      </a:lnTo>
                      <a:cubicBezTo>
                        <a:pt x="524" y="12"/>
                        <a:pt x="473" y="0"/>
                        <a:pt x="42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09" name="Google Shape;9252;p73">
                  <a:extLst>
                    <a:ext uri="{FF2B5EF4-FFF2-40B4-BE49-F238E27FC236}">
                      <a16:creationId xmlns:a16="http://schemas.microsoft.com/office/drawing/2014/main" id="{CA46A9FE-07CC-6AC9-3158-50E55D5B7BE2}"/>
                    </a:ext>
                  </a:extLst>
                </p:cNvPr>
                <p:cNvSpPr/>
                <p:nvPr/>
              </p:nvSpPr>
              <p:spPr>
                <a:xfrm>
                  <a:off x="5645150" y="1998300"/>
                  <a:ext cx="37825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" h="1076" extrusionOk="0">
                      <a:moveTo>
                        <a:pt x="1098" y="0"/>
                      </a:moveTo>
                      <a:cubicBezTo>
                        <a:pt x="1046" y="0"/>
                        <a:pt x="994" y="14"/>
                        <a:pt x="946" y="44"/>
                      </a:cubicBezTo>
                      <a:lnTo>
                        <a:pt x="253" y="422"/>
                      </a:lnTo>
                      <a:cubicBezTo>
                        <a:pt x="95" y="485"/>
                        <a:pt x="1" y="674"/>
                        <a:pt x="95" y="894"/>
                      </a:cubicBezTo>
                      <a:cubicBezTo>
                        <a:pt x="142" y="1011"/>
                        <a:pt x="258" y="1076"/>
                        <a:pt x="405" y="1076"/>
                      </a:cubicBezTo>
                      <a:cubicBezTo>
                        <a:pt x="456" y="1076"/>
                        <a:pt x="511" y="1068"/>
                        <a:pt x="568" y="1052"/>
                      </a:cubicBezTo>
                      <a:lnTo>
                        <a:pt x="1261" y="674"/>
                      </a:lnTo>
                      <a:cubicBezTo>
                        <a:pt x="1418" y="611"/>
                        <a:pt x="1513" y="422"/>
                        <a:pt x="1418" y="201"/>
                      </a:cubicBezTo>
                      <a:cubicBezTo>
                        <a:pt x="1331" y="71"/>
                        <a:pt x="1214" y="0"/>
                        <a:pt x="109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43" name="Google Shape;9253;p73">
                <a:extLst>
                  <a:ext uri="{FF2B5EF4-FFF2-40B4-BE49-F238E27FC236}">
                    <a16:creationId xmlns:a16="http://schemas.microsoft.com/office/drawing/2014/main" id="{9F92F8A3-4135-69A5-6481-3F5D30B2EEAC}"/>
                  </a:ext>
                </a:extLst>
              </p:cNvPr>
              <p:cNvSpPr/>
              <p:nvPr/>
            </p:nvSpPr>
            <p:spPr>
              <a:xfrm>
                <a:off x="9014587" y="2279632"/>
                <a:ext cx="505937" cy="503276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11910" extrusionOk="0">
                    <a:moveTo>
                      <a:pt x="11027" y="662"/>
                    </a:moveTo>
                    <a:lnTo>
                      <a:pt x="11027" y="1387"/>
                    </a:lnTo>
                    <a:lnTo>
                      <a:pt x="8601" y="1387"/>
                    </a:lnTo>
                    <a:cubicBezTo>
                      <a:pt x="8412" y="1387"/>
                      <a:pt x="8255" y="1229"/>
                      <a:pt x="8255" y="1040"/>
                    </a:cubicBezTo>
                    <a:cubicBezTo>
                      <a:pt x="8255" y="820"/>
                      <a:pt x="8412" y="662"/>
                      <a:pt x="8601" y="662"/>
                    </a:cubicBezTo>
                    <a:close/>
                    <a:moveTo>
                      <a:pt x="10366" y="2048"/>
                    </a:moveTo>
                    <a:lnTo>
                      <a:pt x="10366" y="2773"/>
                    </a:lnTo>
                    <a:lnTo>
                      <a:pt x="7940" y="2773"/>
                    </a:lnTo>
                    <a:cubicBezTo>
                      <a:pt x="7926" y="2775"/>
                      <a:pt x="7912" y="2776"/>
                      <a:pt x="7899" y="2776"/>
                    </a:cubicBezTo>
                    <a:cubicBezTo>
                      <a:pt x="7728" y="2776"/>
                      <a:pt x="7593" y="2599"/>
                      <a:pt x="7593" y="2395"/>
                    </a:cubicBezTo>
                    <a:cubicBezTo>
                      <a:pt x="7593" y="2206"/>
                      <a:pt x="7751" y="2048"/>
                      <a:pt x="7940" y="2048"/>
                    </a:cubicBezTo>
                    <a:close/>
                    <a:moveTo>
                      <a:pt x="11027" y="3466"/>
                    </a:moveTo>
                    <a:lnTo>
                      <a:pt x="11027" y="4191"/>
                    </a:lnTo>
                    <a:lnTo>
                      <a:pt x="8601" y="4191"/>
                    </a:lnTo>
                    <a:cubicBezTo>
                      <a:pt x="8412" y="4191"/>
                      <a:pt x="8255" y="4033"/>
                      <a:pt x="8255" y="3812"/>
                    </a:cubicBezTo>
                    <a:cubicBezTo>
                      <a:pt x="8255" y="3623"/>
                      <a:pt x="8412" y="3466"/>
                      <a:pt x="8601" y="3466"/>
                    </a:cubicBezTo>
                    <a:close/>
                    <a:moveTo>
                      <a:pt x="1292" y="4884"/>
                    </a:moveTo>
                    <a:lnTo>
                      <a:pt x="1292" y="5608"/>
                    </a:lnTo>
                    <a:lnTo>
                      <a:pt x="568" y="5608"/>
                    </a:lnTo>
                    <a:lnTo>
                      <a:pt x="568" y="4884"/>
                    </a:lnTo>
                    <a:close/>
                    <a:moveTo>
                      <a:pt x="11027" y="4884"/>
                    </a:moveTo>
                    <a:lnTo>
                      <a:pt x="11027" y="5608"/>
                    </a:lnTo>
                    <a:lnTo>
                      <a:pt x="6207" y="5608"/>
                    </a:lnTo>
                    <a:lnTo>
                      <a:pt x="6207" y="4884"/>
                    </a:lnTo>
                    <a:close/>
                    <a:moveTo>
                      <a:pt x="3718" y="2080"/>
                    </a:moveTo>
                    <a:cubicBezTo>
                      <a:pt x="4663" y="2080"/>
                      <a:pt x="5482" y="2867"/>
                      <a:pt x="5482" y="3844"/>
                    </a:cubicBezTo>
                    <a:lnTo>
                      <a:pt x="5482" y="5955"/>
                    </a:lnTo>
                    <a:cubicBezTo>
                      <a:pt x="5482" y="6144"/>
                      <a:pt x="5325" y="6301"/>
                      <a:pt x="5136" y="6301"/>
                    </a:cubicBezTo>
                    <a:lnTo>
                      <a:pt x="2300" y="6301"/>
                    </a:lnTo>
                    <a:cubicBezTo>
                      <a:pt x="2111" y="6301"/>
                      <a:pt x="1954" y="6144"/>
                      <a:pt x="1954" y="5955"/>
                    </a:cubicBezTo>
                    <a:lnTo>
                      <a:pt x="1954" y="3844"/>
                    </a:lnTo>
                    <a:cubicBezTo>
                      <a:pt x="1954" y="2899"/>
                      <a:pt x="2742" y="2080"/>
                      <a:pt x="3718" y="2080"/>
                    </a:cubicBezTo>
                    <a:close/>
                    <a:moveTo>
                      <a:pt x="11027" y="6301"/>
                    </a:moveTo>
                    <a:lnTo>
                      <a:pt x="11027" y="7688"/>
                    </a:lnTo>
                    <a:lnTo>
                      <a:pt x="7593" y="7688"/>
                    </a:lnTo>
                    <a:lnTo>
                      <a:pt x="7593" y="6301"/>
                    </a:lnTo>
                    <a:lnTo>
                      <a:pt x="8948" y="6301"/>
                    </a:lnTo>
                    <a:lnTo>
                      <a:pt x="8948" y="6648"/>
                    </a:lnTo>
                    <a:cubicBezTo>
                      <a:pt x="8948" y="6868"/>
                      <a:pt x="9106" y="7026"/>
                      <a:pt x="9326" y="7026"/>
                    </a:cubicBezTo>
                    <a:cubicBezTo>
                      <a:pt x="9515" y="7026"/>
                      <a:pt x="9673" y="6868"/>
                      <a:pt x="9673" y="6648"/>
                    </a:cubicBezTo>
                    <a:lnTo>
                      <a:pt x="9673" y="6301"/>
                    </a:lnTo>
                    <a:close/>
                    <a:moveTo>
                      <a:pt x="4443" y="8349"/>
                    </a:moveTo>
                    <a:cubicBezTo>
                      <a:pt x="4852" y="8349"/>
                      <a:pt x="5293" y="8633"/>
                      <a:pt x="5419" y="9074"/>
                    </a:cubicBezTo>
                    <a:lnTo>
                      <a:pt x="2080" y="9074"/>
                    </a:lnTo>
                    <a:cubicBezTo>
                      <a:pt x="2237" y="8664"/>
                      <a:pt x="2616" y="8349"/>
                      <a:pt x="3057" y="8349"/>
                    </a:cubicBezTo>
                    <a:close/>
                    <a:moveTo>
                      <a:pt x="11027" y="8349"/>
                    </a:moveTo>
                    <a:lnTo>
                      <a:pt x="11027" y="9735"/>
                    </a:lnTo>
                    <a:lnTo>
                      <a:pt x="7593" y="9735"/>
                    </a:lnTo>
                    <a:lnTo>
                      <a:pt x="7593" y="8349"/>
                    </a:lnTo>
                    <a:lnTo>
                      <a:pt x="8948" y="8349"/>
                    </a:lnTo>
                    <a:lnTo>
                      <a:pt x="8948" y="8696"/>
                    </a:lnTo>
                    <a:cubicBezTo>
                      <a:pt x="8948" y="8916"/>
                      <a:pt x="9106" y="9074"/>
                      <a:pt x="9326" y="9074"/>
                    </a:cubicBezTo>
                    <a:cubicBezTo>
                      <a:pt x="9515" y="9074"/>
                      <a:pt x="9673" y="8916"/>
                      <a:pt x="9673" y="8696"/>
                    </a:cubicBezTo>
                    <a:lnTo>
                      <a:pt x="9673" y="8349"/>
                    </a:lnTo>
                    <a:close/>
                    <a:moveTo>
                      <a:pt x="8633" y="0"/>
                    </a:moveTo>
                    <a:cubicBezTo>
                      <a:pt x="8066" y="0"/>
                      <a:pt x="7625" y="473"/>
                      <a:pt x="7625" y="1040"/>
                    </a:cubicBezTo>
                    <a:cubicBezTo>
                      <a:pt x="7625" y="1135"/>
                      <a:pt x="7656" y="1292"/>
                      <a:pt x="7688" y="1418"/>
                    </a:cubicBezTo>
                    <a:cubicBezTo>
                      <a:pt x="7278" y="1544"/>
                      <a:pt x="6963" y="1922"/>
                      <a:pt x="6963" y="2395"/>
                    </a:cubicBezTo>
                    <a:cubicBezTo>
                      <a:pt x="6963" y="2678"/>
                      <a:pt x="7058" y="2962"/>
                      <a:pt x="7278" y="3151"/>
                    </a:cubicBezTo>
                    <a:cubicBezTo>
                      <a:pt x="7373" y="3308"/>
                      <a:pt x="7530" y="3403"/>
                      <a:pt x="7751" y="3434"/>
                    </a:cubicBezTo>
                    <a:cubicBezTo>
                      <a:pt x="7688" y="3560"/>
                      <a:pt x="7656" y="3655"/>
                      <a:pt x="7656" y="3812"/>
                    </a:cubicBezTo>
                    <a:cubicBezTo>
                      <a:pt x="7656" y="3939"/>
                      <a:pt x="7688" y="4065"/>
                      <a:pt x="7751" y="4191"/>
                    </a:cubicBezTo>
                    <a:lnTo>
                      <a:pt x="6270" y="4191"/>
                    </a:lnTo>
                    <a:lnTo>
                      <a:pt x="6270" y="3812"/>
                    </a:lnTo>
                    <a:cubicBezTo>
                      <a:pt x="6270" y="2489"/>
                      <a:pt x="5167" y="1387"/>
                      <a:pt x="3844" y="1387"/>
                    </a:cubicBezTo>
                    <a:cubicBezTo>
                      <a:pt x="2490" y="1387"/>
                      <a:pt x="1387" y="2489"/>
                      <a:pt x="1387" y="3812"/>
                    </a:cubicBezTo>
                    <a:lnTo>
                      <a:pt x="1387" y="4191"/>
                    </a:lnTo>
                    <a:lnTo>
                      <a:pt x="379" y="4191"/>
                    </a:lnTo>
                    <a:cubicBezTo>
                      <a:pt x="158" y="4191"/>
                      <a:pt x="1" y="4348"/>
                      <a:pt x="1" y="4537"/>
                    </a:cubicBezTo>
                    <a:lnTo>
                      <a:pt x="1" y="11500"/>
                    </a:lnTo>
                    <a:cubicBezTo>
                      <a:pt x="1" y="11689"/>
                      <a:pt x="158" y="11846"/>
                      <a:pt x="379" y="11846"/>
                    </a:cubicBezTo>
                    <a:cubicBezTo>
                      <a:pt x="568" y="11846"/>
                      <a:pt x="725" y="11689"/>
                      <a:pt x="725" y="11500"/>
                    </a:cubicBezTo>
                    <a:lnTo>
                      <a:pt x="725" y="6301"/>
                    </a:lnTo>
                    <a:lnTo>
                      <a:pt x="1481" y="6301"/>
                    </a:lnTo>
                    <a:cubicBezTo>
                      <a:pt x="1639" y="6711"/>
                      <a:pt x="1985" y="7026"/>
                      <a:pt x="2458" y="7026"/>
                    </a:cubicBezTo>
                    <a:lnTo>
                      <a:pt x="3529" y="7026"/>
                    </a:lnTo>
                    <a:lnTo>
                      <a:pt x="3529" y="7719"/>
                    </a:lnTo>
                    <a:lnTo>
                      <a:pt x="3151" y="7719"/>
                    </a:lnTo>
                    <a:cubicBezTo>
                      <a:pt x="2237" y="7719"/>
                      <a:pt x="1387" y="8507"/>
                      <a:pt x="1387" y="9452"/>
                    </a:cubicBezTo>
                    <a:cubicBezTo>
                      <a:pt x="1387" y="9641"/>
                      <a:pt x="1544" y="9798"/>
                      <a:pt x="1733" y="9798"/>
                    </a:cubicBezTo>
                    <a:lnTo>
                      <a:pt x="3529" y="9798"/>
                    </a:lnTo>
                    <a:lnTo>
                      <a:pt x="3529" y="10523"/>
                    </a:lnTo>
                    <a:lnTo>
                      <a:pt x="2458" y="10523"/>
                    </a:lnTo>
                    <a:cubicBezTo>
                      <a:pt x="1859" y="10523"/>
                      <a:pt x="1418" y="10996"/>
                      <a:pt x="1418" y="11531"/>
                    </a:cubicBezTo>
                    <a:cubicBezTo>
                      <a:pt x="1418" y="11752"/>
                      <a:pt x="1576" y="11909"/>
                      <a:pt x="1796" y="11909"/>
                    </a:cubicBezTo>
                    <a:cubicBezTo>
                      <a:pt x="1985" y="11909"/>
                      <a:pt x="2143" y="11752"/>
                      <a:pt x="2143" y="11531"/>
                    </a:cubicBezTo>
                    <a:cubicBezTo>
                      <a:pt x="2143" y="11342"/>
                      <a:pt x="2300" y="11185"/>
                      <a:pt x="2490" y="11185"/>
                    </a:cubicBezTo>
                    <a:lnTo>
                      <a:pt x="3561" y="11185"/>
                    </a:lnTo>
                    <a:lnTo>
                      <a:pt x="3561" y="11531"/>
                    </a:lnTo>
                    <a:cubicBezTo>
                      <a:pt x="3561" y="11752"/>
                      <a:pt x="3718" y="11909"/>
                      <a:pt x="3907" y="11909"/>
                    </a:cubicBezTo>
                    <a:cubicBezTo>
                      <a:pt x="4096" y="11909"/>
                      <a:pt x="4254" y="11752"/>
                      <a:pt x="4254" y="11531"/>
                    </a:cubicBezTo>
                    <a:lnTo>
                      <a:pt x="4254" y="11185"/>
                    </a:lnTo>
                    <a:lnTo>
                      <a:pt x="5325" y="11185"/>
                    </a:lnTo>
                    <a:cubicBezTo>
                      <a:pt x="5514" y="11185"/>
                      <a:pt x="5672" y="11342"/>
                      <a:pt x="5672" y="11531"/>
                    </a:cubicBezTo>
                    <a:cubicBezTo>
                      <a:pt x="5672" y="11752"/>
                      <a:pt x="5829" y="11909"/>
                      <a:pt x="6050" y="11909"/>
                    </a:cubicBezTo>
                    <a:cubicBezTo>
                      <a:pt x="6239" y="11909"/>
                      <a:pt x="6396" y="11752"/>
                      <a:pt x="6396" y="11531"/>
                    </a:cubicBezTo>
                    <a:cubicBezTo>
                      <a:pt x="6396" y="10964"/>
                      <a:pt x="5924" y="10523"/>
                      <a:pt x="5356" y="10523"/>
                    </a:cubicBezTo>
                    <a:lnTo>
                      <a:pt x="4317" y="10523"/>
                    </a:lnTo>
                    <a:lnTo>
                      <a:pt x="4317" y="9798"/>
                    </a:lnTo>
                    <a:lnTo>
                      <a:pt x="6081" y="9798"/>
                    </a:lnTo>
                    <a:cubicBezTo>
                      <a:pt x="6270" y="9798"/>
                      <a:pt x="6428" y="9641"/>
                      <a:pt x="6428" y="9452"/>
                    </a:cubicBezTo>
                    <a:cubicBezTo>
                      <a:pt x="6428" y="8507"/>
                      <a:pt x="5640" y="7719"/>
                      <a:pt x="4663" y="7719"/>
                    </a:cubicBezTo>
                    <a:lnTo>
                      <a:pt x="4317" y="7719"/>
                    </a:lnTo>
                    <a:lnTo>
                      <a:pt x="4317" y="7026"/>
                    </a:lnTo>
                    <a:lnTo>
                      <a:pt x="5356" y="7026"/>
                    </a:lnTo>
                    <a:cubicBezTo>
                      <a:pt x="5798" y="7026"/>
                      <a:pt x="6207" y="6742"/>
                      <a:pt x="6365" y="6301"/>
                    </a:cubicBezTo>
                    <a:lnTo>
                      <a:pt x="7089" y="6301"/>
                    </a:lnTo>
                    <a:lnTo>
                      <a:pt x="7089" y="11500"/>
                    </a:lnTo>
                    <a:cubicBezTo>
                      <a:pt x="7089" y="11689"/>
                      <a:pt x="7247" y="11846"/>
                      <a:pt x="7467" y="11846"/>
                    </a:cubicBezTo>
                    <a:cubicBezTo>
                      <a:pt x="7656" y="11846"/>
                      <a:pt x="7814" y="11689"/>
                      <a:pt x="7814" y="11500"/>
                    </a:cubicBezTo>
                    <a:lnTo>
                      <a:pt x="7814" y="10492"/>
                    </a:lnTo>
                    <a:lnTo>
                      <a:pt x="11279" y="10492"/>
                    </a:lnTo>
                    <a:lnTo>
                      <a:pt x="11279" y="11500"/>
                    </a:lnTo>
                    <a:cubicBezTo>
                      <a:pt x="11279" y="11689"/>
                      <a:pt x="11437" y="11846"/>
                      <a:pt x="11626" y="11846"/>
                    </a:cubicBezTo>
                    <a:cubicBezTo>
                      <a:pt x="11815" y="11846"/>
                      <a:pt x="11972" y="11689"/>
                      <a:pt x="11972" y="11500"/>
                    </a:cubicBezTo>
                    <a:lnTo>
                      <a:pt x="11972" y="3151"/>
                    </a:lnTo>
                    <a:cubicBezTo>
                      <a:pt x="11972" y="2962"/>
                      <a:pt x="11815" y="2804"/>
                      <a:pt x="11626" y="2804"/>
                    </a:cubicBezTo>
                    <a:lnTo>
                      <a:pt x="11279" y="2804"/>
                    </a:lnTo>
                    <a:lnTo>
                      <a:pt x="11279" y="2080"/>
                    </a:lnTo>
                    <a:lnTo>
                      <a:pt x="11626" y="2080"/>
                    </a:lnTo>
                    <a:cubicBezTo>
                      <a:pt x="11815" y="2080"/>
                      <a:pt x="11972" y="1922"/>
                      <a:pt x="11972" y="1733"/>
                    </a:cubicBezTo>
                    <a:lnTo>
                      <a:pt x="11972" y="347"/>
                    </a:lnTo>
                    <a:cubicBezTo>
                      <a:pt x="11752" y="158"/>
                      <a:pt x="11594" y="0"/>
                      <a:pt x="1140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44" name="Google Shape;9254;p73">
                <a:extLst>
                  <a:ext uri="{FF2B5EF4-FFF2-40B4-BE49-F238E27FC236}">
                    <a16:creationId xmlns:a16="http://schemas.microsoft.com/office/drawing/2014/main" id="{C2181F49-0B20-91F8-A284-ECF7D0E4C97D}"/>
                  </a:ext>
                </a:extLst>
              </p:cNvPr>
              <p:cNvGrpSpPr/>
              <p:nvPr/>
            </p:nvGrpSpPr>
            <p:grpSpPr>
              <a:xfrm>
                <a:off x="9016666" y="3013844"/>
                <a:ext cx="501923" cy="322206"/>
                <a:chOff x="5411225" y="2726350"/>
                <a:chExt cx="296950" cy="190625"/>
              </a:xfrm>
              <a:grpFill/>
            </p:grpSpPr>
            <p:sp>
              <p:nvSpPr>
                <p:cNvPr id="400" name="Google Shape;9255;p73">
                  <a:extLst>
                    <a:ext uri="{FF2B5EF4-FFF2-40B4-BE49-F238E27FC236}">
                      <a16:creationId xmlns:a16="http://schemas.microsoft.com/office/drawing/2014/main" id="{34EFEBDA-9BD0-BD63-6108-0C34AE799FB4}"/>
                    </a:ext>
                  </a:extLst>
                </p:cNvPr>
                <p:cNvSpPr/>
                <p:nvPr/>
              </p:nvSpPr>
              <p:spPr>
                <a:xfrm>
                  <a:off x="5534100" y="2794875"/>
                  <a:ext cx="52000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2049" extrusionOk="0">
                      <a:moveTo>
                        <a:pt x="1009" y="662"/>
                      </a:moveTo>
                      <a:cubicBezTo>
                        <a:pt x="1229" y="662"/>
                        <a:pt x="1387" y="851"/>
                        <a:pt x="1387" y="1040"/>
                      </a:cubicBezTo>
                      <a:cubicBezTo>
                        <a:pt x="1387" y="1229"/>
                        <a:pt x="1229" y="1387"/>
                        <a:pt x="1009" y="1387"/>
                      </a:cubicBezTo>
                      <a:cubicBezTo>
                        <a:pt x="819" y="1387"/>
                        <a:pt x="662" y="1229"/>
                        <a:pt x="662" y="1040"/>
                      </a:cubicBezTo>
                      <a:cubicBezTo>
                        <a:pt x="662" y="851"/>
                        <a:pt x="819" y="662"/>
                        <a:pt x="1009" y="662"/>
                      </a:cubicBezTo>
                      <a:close/>
                      <a:moveTo>
                        <a:pt x="1009" y="0"/>
                      </a:moveTo>
                      <a:cubicBezTo>
                        <a:pt x="441" y="0"/>
                        <a:pt x="0" y="473"/>
                        <a:pt x="0" y="1040"/>
                      </a:cubicBezTo>
                      <a:cubicBezTo>
                        <a:pt x="0" y="1639"/>
                        <a:pt x="473" y="2048"/>
                        <a:pt x="1009" y="2048"/>
                      </a:cubicBezTo>
                      <a:cubicBezTo>
                        <a:pt x="1607" y="2048"/>
                        <a:pt x="2048" y="1576"/>
                        <a:pt x="2048" y="1040"/>
                      </a:cubicBezTo>
                      <a:cubicBezTo>
                        <a:pt x="2080" y="473"/>
                        <a:pt x="1607" y="0"/>
                        <a:pt x="100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401" name="Google Shape;9256;p73">
                  <a:extLst>
                    <a:ext uri="{FF2B5EF4-FFF2-40B4-BE49-F238E27FC236}">
                      <a16:creationId xmlns:a16="http://schemas.microsoft.com/office/drawing/2014/main" id="{8B9E3245-9AC4-1986-09E5-B20641B6FD1B}"/>
                    </a:ext>
                  </a:extLst>
                </p:cNvPr>
                <p:cNvSpPr/>
                <p:nvPr/>
              </p:nvSpPr>
              <p:spPr>
                <a:xfrm>
                  <a:off x="5411225" y="2726350"/>
                  <a:ext cx="296950" cy="19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8" h="7625" extrusionOk="0">
                      <a:moveTo>
                        <a:pt x="5924" y="662"/>
                      </a:moveTo>
                      <a:cubicBezTo>
                        <a:pt x="7404" y="662"/>
                        <a:pt x="8759" y="1576"/>
                        <a:pt x="9641" y="2332"/>
                      </a:cubicBezTo>
                      <a:cubicBezTo>
                        <a:pt x="9736" y="2395"/>
                        <a:pt x="9830" y="2489"/>
                        <a:pt x="9925" y="2584"/>
                      </a:cubicBezTo>
                      <a:cubicBezTo>
                        <a:pt x="8696" y="2080"/>
                        <a:pt x="7278" y="1733"/>
                        <a:pt x="5924" y="1733"/>
                      </a:cubicBezTo>
                      <a:cubicBezTo>
                        <a:pt x="4569" y="1733"/>
                        <a:pt x="3183" y="2080"/>
                        <a:pt x="1954" y="2584"/>
                      </a:cubicBezTo>
                      <a:cubicBezTo>
                        <a:pt x="2048" y="2521"/>
                        <a:pt x="2111" y="2458"/>
                        <a:pt x="2206" y="2395"/>
                      </a:cubicBezTo>
                      <a:cubicBezTo>
                        <a:pt x="3151" y="1544"/>
                        <a:pt x="4474" y="662"/>
                        <a:pt x="5924" y="662"/>
                      </a:cubicBezTo>
                      <a:close/>
                      <a:moveTo>
                        <a:pt x="5924" y="2426"/>
                      </a:moveTo>
                      <a:cubicBezTo>
                        <a:pt x="6333" y="2426"/>
                        <a:pt x="6711" y="2489"/>
                        <a:pt x="7089" y="2521"/>
                      </a:cubicBezTo>
                      <a:cubicBezTo>
                        <a:pt x="7467" y="2836"/>
                        <a:pt x="7656" y="3308"/>
                        <a:pt x="7656" y="3813"/>
                      </a:cubicBezTo>
                      <a:cubicBezTo>
                        <a:pt x="7656" y="4758"/>
                        <a:pt x="6869" y="5545"/>
                        <a:pt x="5924" y="5545"/>
                      </a:cubicBezTo>
                      <a:cubicBezTo>
                        <a:pt x="4978" y="5545"/>
                        <a:pt x="4191" y="4758"/>
                        <a:pt x="4191" y="3813"/>
                      </a:cubicBezTo>
                      <a:cubicBezTo>
                        <a:pt x="4191" y="3308"/>
                        <a:pt x="4411" y="2836"/>
                        <a:pt x="4789" y="2521"/>
                      </a:cubicBezTo>
                      <a:cubicBezTo>
                        <a:pt x="5136" y="2489"/>
                        <a:pt x="5545" y="2426"/>
                        <a:pt x="5924" y="2426"/>
                      </a:cubicBezTo>
                      <a:close/>
                      <a:moveTo>
                        <a:pt x="3781" y="2710"/>
                      </a:moveTo>
                      <a:lnTo>
                        <a:pt x="3781" y="2710"/>
                      </a:lnTo>
                      <a:cubicBezTo>
                        <a:pt x="3624" y="3056"/>
                        <a:pt x="3498" y="3434"/>
                        <a:pt x="3498" y="3813"/>
                      </a:cubicBezTo>
                      <a:cubicBezTo>
                        <a:pt x="3498" y="5167"/>
                        <a:pt x="4600" y="6270"/>
                        <a:pt x="5924" y="6270"/>
                      </a:cubicBezTo>
                      <a:cubicBezTo>
                        <a:pt x="7278" y="6270"/>
                        <a:pt x="8381" y="5167"/>
                        <a:pt x="8381" y="3813"/>
                      </a:cubicBezTo>
                      <a:cubicBezTo>
                        <a:pt x="8381" y="3434"/>
                        <a:pt x="8286" y="3056"/>
                        <a:pt x="8097" y="2710"/>
                      </a:cubicBezTo>
                      <a:lnTo>
                        <a:pt x="8097" y="2710"/>
                      </a:lnTo>
                      <a:cubicBezTo>
                        <a:pt x="9137" y="2993"/>
                        <a:pt x="10145" y="3434"/>
                        <a:pt x="11027" y="3907"/>
                      </a:cubicBezTo>
                      <a:cubicBezTo>
                        <a:pt x="10744" y="4222"/>
                        <a:pt x="10240" y="4789"/>
                        <a:pt x="9547" y="5356"/>
                      </a:cubicBezTo>
                      <a:cubicBezTo>
                        <a:pt x="8601" y="6144"/>
                        <a:pt x="7310" y="6932"/>
                        <a:pt x="5924" y="6932"/>
                      </a:cubicBezTo>
                      <a:cubicBezTo>
                        <a:pt x="4474" y="6932"/>
                        <a:pt x="3088" y="6018"/>
                        <a:pt x="2237" y="5262"/>
                      </a:cubicBezTo>
                      <a:cubicBezTo>
                        <a:pt x="1607" y="4726"/>
                        <a:pt x="1135" y="4222"/>
                        <a:pt x="851" y="3907"/>
                      </a:cubicBezTo>
                      <a:cubicBezTo>
                        <a:pt x="1733" y="3371"/>
                        <a:pt x="2710" y="2962"/>
                        <a:pt x="3781" y="2710"/>
                      </a:cubicBezTo>
                      <a:close/>
                      <a:moveTo>
                        <a:pt x="5924" y="0"/>
                      </a:moveTo>
                      <a:cubicBezTo>
                        <a:pt x="4411" y="0"/>
                        <a:pt x="2931" y="820"/>
                        <a:pt x="1765" y="1796"/>
                      </a:cubicBezTo>
                      <a:cubicBezTo>
                        <a:pt x="725" y="2678"/>
                        <a:pt x="95" y="3592"/>
                        <a:pt x="64" y="3624"/>
                      </a:cubicBezTo>
                      <a:cubicBezTo>
                        <a:pt x="1" y="3750"/>
                        <a:pt x="1" y="3907"/>
                        <a:pt x="64" y="4002"/>
                      </a:cubicBezTo>
                      <a:cubicBezTo>
                        <a:pt x="95" y="4065"/>
                        <a:pt x="725" y="4915"/>
                        <a:pt x="1765" y="5829"/>
                      </a:cubicBezTo>
                      <a:cubicBezTo>
                        <a:pt x="2931" y="6805"/>
                        <a:pt x="4348" y="7625"/>
                        <a:pt x="5924" y="7625"/>
                      </a:cubicBezTo>
                      <a:cubicBezTo>
                        <a:pt x="7436" y="7625"/>
                        <a:pt x="8759" y="6900"/>
                        <a:pt x="9925" y="5955"/>
                      </a:cubicBezTo>
                      <a:cubicBezTo>
                        <a:pt x="10712" y="5325"/>
                        <a:pt x="11374" y="4600"/>
                        <a:pt x="11815" y="4002"/>
                      </a:cubicBezTo>
                      <a:cubicBezTo>
                        <a:pt x="11878" y="3907"/>
                        <a:pt x="11878" y="3750"/>
                        <a:pt x="11815" y="3624"/>
                      </a:cubicBezTo>
                      <a:cubicBezTo>
                        <a:pt x="11752" y="3592"/>
                        <a:pt x="11122" y="2710"/>
                        <a:pt x="10114" y="1796"/>
                      </a:cubicBezTo>
                      <a:cubicBezTo>
                        <a:pt x="8916" y="820"/>
                        <a:pt x="7499" y="0"/>
                        <a:pt x="59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45" name="Google Shape;9257;p73">
                <a:extLst>
                  <a:ext uri="{FF2B5EF4-FFF2-40B4-BE49-F238E27FC236}">
                    <a16:creationId xmlns:a16="http://schemas.microsoft.com/office/drawing/2014/main" id="{52E0DEDA-9E2F-A738-56F7-D2BFE0D7F7D5}"/>
                  </a:ext>
                </a:extLst>
              </p:cNvPr>
              <p:cNvGrpSpPr/>
              <p:nvPr/>
            </p:nvGrpSpPr>
            <p:grpSpPr>
              <a:xfrm>
                <a:off x="10924848" y="1704399"/>
                <a:ext cx="503233" cy="467568"/>
                <a:chOff x="6524150" y="1938725"/>
                <a:chExt cx="297725" cy="276625"/>
              </a:xfrm>
              <a:grpFill/>
            </p:grpSpPr>
            <p:sp>
              <p:nvSpPr>
                <p:cNvPr id="396" name="Google Shape;9258;p73">
                  <a:extLst>
                    <a:ext uri="{FF2B5EF4-FFF2-40B4-BE49-F238E27FC236}">
                      <a16:creationId xmlns:a16="http://schemas.microsoft.com/office/drawing/2014/main" id="{31C1FF76-925C-BEA4-D58C-7718C7DEEA94}"/>
                    </a:ext>
                  </a:extLst>
                </p:cNvPr>
                <p:cNvSpPr/>
                <p:nvPr/>
              </p:nvSpPr>
              <p:spPr>
                <a:xfrm>
                  <a:off x="6524150" y="2025375"/>
                  <a:ext cx="297725" cy="18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9" h="7599" extrusionOk="0">
                      <a:moveTo>
                        <a:pt x="9767" y="2079"/>
                      </a:moveTo>
                      <a:lnTo>
                        <a:pt x="9767" y="5198"/>
                      </a:lnTo>
                      <a:cubicBezTo>
                        <a:pt x="9735" y="5041"/>
                        <a:pt x="9672" y="4915"/>
                        <a:pt x="9546" y="4789"/>
                      </a:cubicBezTo>
                      <a:lnTo>
                        <a:pt x="7813" y="3056"/>
                      </a:lnTo>
                      <a:cubicBezTo>
                        <a:pt x="7624" y="2867"/>
                        <a:pt x="7341" y="2741"/>
                        <a:pt x="7057" y="2741"/>
                      </a:cubicBezTo>
                      <a:lnTo>
                        <a:pt x="6018" y="2741"/>
                      </a:lnTo>
                      <a:cubicBezTo>
                        <a:pt x="5923" y="2741"/>
                        <a:pt x="5797" y="2836"/>
                        <a:pt x="5734" y="2930"/>
                      </a:cubicBezTo>
                      <a:lnTo>
                        <a:pt x="5482" y="3403"/>
                      </a:lnTo>
                      <a:cubicBezTo>
                        <a:pt x="5293" y="3812"/>
                        <a:pt x="4883" y="4001"/>
                        <a:pt x="4505" y="4001"/>
                      </a:cubicBezTo>
                      <a:lnTo>
                        <a:pt x="5356" y="2269"/>
                      </a:lnTo>
                      <a:cubicBezTo>
                        <a:pt x="5419" y="2143"/>
                        <a:pt x="5576" y="2079"/>
                        <a:pt x="5671" y="2079"/>
                      </a:cubicBezTo>
                      <a:close/>
                      <a:moveTo>
                        <a:pt x="1418" y="2079"/>
                      </a:moveTo>
                      <a:lnTo>
                        <a:pt x="1418" y="5545"/>
                      </a:lnTo>
                      <a:lnTo>
                        <a:pt x="725" y="5545"/>
                      </a:lnTo>
                      <a:lnTo>
                        <a:pt x="725" y="2079"/>
                      </a:lnTo>
                      <a:close/>
                      <a:moveTo>
                        <a:pt x="11153" y="2079"/>
                      </a:moveTo>
                      <a:lnTo>
                        <a:pt x="11153" y="5545"/>
                      </a:lnTo>
                      <a:lnTo>
                        <a:pt x="10460" y="5545"/>
                      </a:lnTo>
                      <a:lnTo>
                        <a:pt x="10460" y="2079"/>
                      </a:lnTo>
                      <a:close/>
                      <a:moveTo>
                        <a:pt x="6931" y="630"/>
                      </a:moveTo>
                      <a:cubicBezTo>
                        <a:pt x="6774" y="1008"/>
                        <a:pt x="6427" y="1323"/>
                        <a:pt x="5955" y="1323"/>
                      </a:cubicBezTo>
                      <a:lnTo>
                        <a:pt x="5671" y="1323"/>
                      </a:lnTo>
                      <a:cubicBezTo>
                        <a:pt x="5293" y="1323"/>
                        <a:pt x="4946" y="1575"/>
                        <a:pt x="4726" y="1922"/>
                      </a:cubicBezTo>
                      <a:lnTo>
                        <a:pt x="3655" y="4064"/>
                      </a:lnTo>
                      <a:cubicBezTo>
                        <a:pt x="3623" y="4127"/>
                        <a:pt x="3623" y="4253"/>
                        <a:pt x="3655" y="4316"/>
                      </a:cubicBezTo>
                      <a:cubicBezTo>
                        <a:pt x="3718" y="4411"/>
                        <a:pt x="3781" y="4474"/>
                        <a:pt x="3875" y="4537"/>
                      </a:cubicBezTo>
                      <a:cubicBezTo>
                        <a:pt x="4088" y="4627"/>
                        <a:pt x="4310" y="4670"/>
                        <a:pt x="4532" y="4670"/>
                      </a:cubicBezTo>
                      <a:cubicBezTo>
                        <a:pt x="5165" y="4670"/>
                        <a:pt x="5785" y="4316"/>
                        <a:pt x="6112" y="3686"/>
                      </a:cubicBezTo>
                      <a:lnTo>
                        <a:pt x="6238" y="3434"/>
                      </a:lnTo>
                      <a:lnTo>
                        <a:pt x="7026" y="3434"/>
                      </a:lnTo>
                      <a:cubicBezTo>
                        <a:pt x="7089" y="3434"/>
                        <a:pt x="7215" y="3466"/>
                        <a:pt x="7246" y="3529"/>
                      </a:cubicBezTo>
                      <a:lnTo>
                        <a:pt x="8979" y="5261"/>
                      </a:lnTo>
                      <a:cubicBezTo>
                        <a:pt x="9137" y="5419"/>
                        <a:pt x="9137" y="5545"/>
                        <a:pt x="9105" y="5640"/>
                      </a:cubicBezTo>
                      <a:cubicBezTo>
                        <a:pt x="9105" y="5671"/>
                        <a:pt x="9042" y="5829"/>
                        <a:pt x="8885" y="5860"/>
                      </a:cubicBezTo>
                      <a:lnTo>
                        <a:pt x="5576" y="6805"/>
                      </a:lnTo>
                      <a:cubicBezTo>
                        <a:pt x="5543" y="6814"/>
                        <a:pt x="5507" y="6818"/>
                        <a:pt x="5470" y="6818"/>
                      </a:cubicBezTo>
                      <a:cubicBezTo>
                        <a:pt x="5371" y="6818"/>
                        <a:pt x="5268" y="6788"/>
                        <a:pt x="5198" y="6742"/>
                      </a:cubicBezTo>
                      <a:lnTo>
                        <a:pt x="4096" y="5640"/>
                      </a:lnTo>
                      <a:cubicBezTo>
                        <a:pt x="4033" y="5545"/>
                        <a:pt x="3938" y="5514"/>
                        <a:pt x="3875" y="5514"/>
                      </a:cubicBezTo>
                      <a:lnTo>
                        <a:pt x="2111" y="5514"/>
                      </a:lnTo>
                      <a:lnTo>
                        <a:pt x="2111" y="2048"/>
                      </a:lnTo>
                      <a:lnTo>
                        <a:pt x="2741" y="2048"/>
                      </a:lnTo>
                      <a:cubicBezTo>
                        <a:pt x="3119" y="2048"/>
                        <a:pt x="3466" y="1796"/>
                        <a:pt x="3686" y="1449"/>
                      </a:cubicBezTo>
                      <a:lnTo>
                        <a:pt x="4001" y="819"/>
                      </a:lnTo>
                      <a:cubicBezTo>
                        <a:pt x="4064" y="693"/>
                        <a:pt x="4190" y="630"/>
                        <a:pt x="4316" y="630"/>
                      </a:cubicBezTo>
                      <a:close/>
                      <a:moveTo>
                        <a:pt x="4316" y="0"/>
                      </a:moveTo>
                      <a:cubicBezTo>
                        <a:pt x="3907" y="0"/>
                        <a:pt x="3560" y="221"/>
                        <a:pt x="3371" y="599"/>
                      </a:cubicBezTo>
                      <a:lnTo>
                        <a:pt x="3056" y="1229"/>
                      </a:lnTo>
                      <a:cubicBezTo>
                        <a:pt x="2962" y="1323"/>
                        <a:pt x="2836" y="1418"/>
                        <a:pt x="2741" y="1418"/>
                      </a:cubicBezTo>
                      <a:lnTo>
                        <a:pt x="378" y="1418"/>
                      </a:lnTo>
                      <a:cubicBezTo>
                        <a:pt x="158" y="1418"/>
                        <a:pt x="0" y="1575"/>
                        <a:pt x="0" y="1764"/>
                      </a:cubicBezTo>
                      <a:lnTo>
                        <a:pt x="0" y="5955"/>
                      </a:lnTo>
                      <a:cubicBezTo>
                        <a:pt x="0" y="6144"/>
                        <a:pt x="158" y="6301"/>
                        <a:pt x="378" y="6301"/>
                      </a:cubicBezTo>
                      <a:lnTo>
                        <a:pt x="3718" y="6301"/>
                      </a:lnTo>
                      <a:lnTo>
                        <a:pt x="4694" y="7278"/>
                      </a:lnTo>
                      <a:cubicBezTo>
                        <a:pt x="4894" y="7477"/>
                        <a:pt x="5139" y="7598"/>
                        <a:pt x="5410" y="7598"/>
                      </a:cubicBezTo>
                      <a:cubicBezTo>
                        <a:pt x="5525" y="7598"/>
                        <a:pt x="5644" y="7577"/>
                        <a:pt x="5766" y="7530"/>
                      </a:cubicBezTo>
                      <a:lnTo>
                        <a:pt x="9074" y="6553"/>
                      </a:lnTo>
                      <a:cubicBezTo>
                        <a:pt x="9263" y="6522"/>
                        <a:pt x="9420" y="6396"/>
                        <a:pt x="9578" y="6238"/>
                      </a:cubicBezTo>
                      <a:lnTo>
                        <a:pt x="11562" y="6238"/>
                      </a:lnTo>
                      <a:cubicBezTo>
                        <a:pt x="11751" y="6238"/>
                        <a:pt x="11909" y="6081"/>
                        <a:pt x="11909" y="5892"/>
                      </a:cubicBezTo>
                      <a:lnTo>
                        <a:pt x="11909" y="1733"/>
                      </a:lnTo>
                      <a:cubicBezTo>
                        <a:pt x="11877" y="1544"/>
                        <a:pt x="11720" y="1386"/>
                        <a:pt x="11499" y="1386"/>
                      </a:cubicBezTo>
                      <a:lnTo>
                        <a:pt x="7341" y="1386"/>
                      </a:lnTo>
                      <a:cubicBezTo>
                        <a:pt x="7561" y="1103"/>
                        <a:pt x="7687" y="693"/>
                        <a:pt x="7687" y="347"/>
                      </a:cubicBezTo>
                      <a:cubicBezTo>
                        <a:pt x="7687" y="158"/>
                        <a:pt x="7530" y="0"/>
                        <a:pt x="734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97" name="Google Shape;9259;p73">
                  <a:extLst>
                    <a:ext uri="{FF2B5EF4-FFF2-40B4-BE49-F238E27FC236}">
                      <a16:creationId xmlns:a16="http://schemas.microsoft.com/office/drawing/2014/main" id="{8A502650-6F85-0863-FA6F-03C3DA8C6E7B}"/>
                    </a:ext>
                  </a:extLst>
                </p:cNvPr>
                <p:cNvSpPr/>
                <p:nvPr/>
              </p:nvSpPr>
              <p:spPr>
                <a:xfrm>
                  <a:off x="6664325" y="1938725"/>
                  <a:ext cx="17375" cy="4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" h="1734" extrusionOk="0">
                      <a:moveTo>
                        <a:pt x="348" y="1"/>
                      </a:moveTo>
                      <a:cubicBezTo>
                        <a:pt x="159" y="1"/>
                        <a:pt x="1" y="158"/>
                        <a:pt x="1" y="347"/>
                      </a:cubicBezTo>
                      <a:lnTo>
                        <a:pt x="1" y="1355"/>
                      </a:lnTo>
                      <a:cubicBezTo>
                        <a:pt x="1" y="1576"/>
                        <a:pt x="159" y="1733"/>
                        <a:pt x="348" y="1733"/>
                      </a:cubicBezTo>
                      <a:cubicBezTo>
                        <a:pt x="537" y="1733"/>
                        <a:pt x="694" y="1576"/>
                        <a:pt x="694" y="1355"/>
                      </a:cubicBezTo>
                      <a:lnTo>
                        <a:pt x="694" y="347"/>
                      </a:lnTo>
                      <a:cubicBezTo>
                        <a:pt x="694" y="158"/>
                        <a:pt x="537" y="1"/>
                        <a:pt x="34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98" name="Google Shape;9260;p73">
                  <a:extLst>
                    <a:ext uri="{FF2B5EF4-FFF2-40B4-BE49-F238E27FC236}">
                      <a16:creationId xmlns:a16="http://schemas.microsoft.com/office/drawing/2014/main" id="{2406F68A-D7D0-2729-E30A-DFB99220CDD1}"/>
                    </a:ext>
                  </a:extLst>
                </p:cNvPr>
                <p:cNvSpPr/>
                <p:nvPr/>
              </p:nvSpPr>
              <p:spPr>
                <a:xfrm>
                  <a:off x="6594250" y="1972800"/>
                  <a:ext cx="35450" cy="3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411" extrusionOk="0">
                      <a:moveTo>
                        <a:pt x="374" y="0"/>
                      </a:moveTo>
                      <a:cubicBezTo>
                        <a:pt x="291" y="0"/>
                        <a:pt x="205" y="40"/>
                        <a:pt x="126" y="118"/>
                      </a:cubicBezTo>
                      <a:cubicBezTo>
                        <a:pt x="0" y="244"/>
                        <a:pt x="0" y="496"/>
                        <a:pt x="126" y="591"/>
                      </a:cubicBezTo>
                      <a:lnTo>
                        <a:pt x="819" y="1316"/>
                      </a:lnTo>
                      <a:cubicBezTo>
                        <a:pt x="882" y="1379"/>
                        <a:pt x="969" y="1410"/>
                        <a:pt x="1055" y="1410"/>
                      </a:cubicBezTo>
                      <a:cubicBezTo>
                        <a:pt x="1142" y="1410"/>
                        <a:pt x="1229" y="1379"/>
                        <a:pt x="1292" y="1316"/>
                      </a:cubicBezTo>
                      <a:cubicBezTo>
                        <a:pt x="1418" y="1190"/>
                        <a:pt x="1418" y="969"/>
                        <a:pt x="1292" y="843"/>
                      </a:cubicBezTo>
                      <a:lnTo>
                        <a:pt x="599" y="118"/>
                      </a:lnTo>
                      <a:cubicBezTo>
                        <a:pt x="536" y="40"/>
                        <a:pt x="457" y="0"/>
                        <a:pt x="37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99" name="Google Shape;9261;p73">
                  <a:extLst>
                    <a:ext uri="{FF2B5EF4-FFF2-40B4-BE49-F238E27FC236}">
                      <a16:creationId xmlns:a16="http://schemas.microsoft.com/office/drawing/2014/main" id="{71D90847-2895-9CEC-505E-A25EFFF0C3FD}"/>
                    </a:ext>
                  </a:extLst>
                </p:cNvPr>
                <p:cNvSpPr/>
                <p:nvPr/>
              </p:nvSpPr>
              <p:spPr>
                <a:xfrm>
                  <a:off x="6715525" y="1972800"/>
                  <a:ext cx="35475" cy="3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1" extrusionOk="0">
                      <a:moveTo>
                        <a:pt x="1056" y="0"/>
                      </a:moveTo>
                      <a:cubicBezTo>
                        <a:pt x="970" y="0"/>
                        <a:pt x="883" y="40"/>
                        <a:pt x="820" y="118"/>
                      </a:cubicBezTo>
                      <a:lnTo>
                        <a:pt x="127" y="843"/>
                      </a:lnTo>
                      <a:cubicBezTo>
                        <a:pt x="1" y="969"/>
                        <a:pt x="1" y="1190"/>
                        <a:pt x="127" y="1316"/>
                      </a:cubicBezTo>
                      <a:cubicBezTo>
                        <a:pt x="174" y="1379"/>
                        <a:pt x="261" y="1410"/>
                        <a:pt x="351" y="1410"/>
                      </a:cubicBezTo>
                      <a:cubicBezTo>
                        <a:pt x="442" y="1410"/>
                        <a:pt x="536" y="1379"/>
                        <a:pt x="599" y="1316"/>
                      </a:cubicBezTo>
                      <a:lnTo>
                        <a:pt x="1293" y="591"/>
                      </a:lnTo>
                      <a:cubicBezTo>
                        <a:pt x="1419" y="496"/>
                        <a:pt x="1419" y="244"/>
                        <a:pt x="1293" y="118"/>
                      </a:cubicBezTo>
                      <a:cubicBezTo>
                        <a:pt x="1230" y="40"/>
                        <a:pt x="1143" y="0"/>
                        <a:pt x="105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46" name="Google Shape;9262;p73">
                <a:extLst>
                  <a:ext uri="{FF2B5EF4-FFF2-40B4-BE49-F238E27FC236}">
                    <a16:creationId xmlns:a16="http://schemas.microsoft.com/office/drawing/2014/main" id="{DB10099D-9C9F-89D5-846E-A1D802B06862}"/>
                  </a:ext>
                </a:extLst>
              </p:cNvPr>
              <p:cNvGrpSpPr/>
              <p:nvPr/>
            </p:nvGrpSpPr>
            <p:grpSpPr>
              <a:xfrm>
                <a:off x="3302285" y="1687877"/>
                <a:ext cx="501965" cy="500612"/>
                <a:chOff x="2141000" y="1954475"/>
                <a:chExt cx="296975" cy="296175"/>
              </a:xfrm>
              <a:grpFill/>
            </p:grpSpPr>
            <p:sp>
              <p:nvSpPr>
                <p:cNvPr id="392" name="Google Shape;9263;p73">
                  <a:extLst>
                    <a:ext uri="{FF2B5EF4-FFF2-40B4-BE49-F238E27FC236}">
                      <a16:creationId xmlns:a16="http://schemas.microsoft.com/office/drawing/2014/main" id="{0031D3C6-6FFD-003E-6E32-7E8840EB729E}"/>
                    </a:ext>
                  </a:extLst>
                </p:cNvPr>
                <p:cNvSpPr/>
                <p:nvPr/>
              </p:nvSpPr>
              <p:spPr>
                <a:xfrm>
                  <a:off x="2280425" y="1989925"/>
                  <a:ext cx="104775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2742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05"/>
                        <a:pt x="158" y="662"/>
                        <a:pt x="315" y="662"/>
                      </a:cubicBezTo>
                      <a:lnTo>
                        <a:pt x="2426" y="662"/>
                      </a:lnTo>
                      <a:cubicBezTo>
                        <a:pt x="2615" y="662"/>
                        <a:pt x="2773" y="820"/>
                        <a:pt x="2773" y="1009"/>
                      </a:cubicBezTo>
                      <a:lnTo>
                        <a:pt x="2773" y="1576"/>
                      </a:lnTo>
                      <a:lnTo>
                        <a:pt x="2678" y="1450"/>
                      </a:lnTo>
                      <a:cubicBezTo>
                        <a:pt x="2615" y="1387"/>
                        <a:pt x="2521" y="1355"/>
                        <a:pt x="2430" y="1355"/>
                      </a:cubicBezTo>
                      <a:cubicBezTo>
                        <a:pt x="2340" y="1355"/>
                        <a:pt x="2253" y="1387"/>
                        <a:pt x="2206" y="1450"/>
                      </a:cubicBezTo>
                      <a:cubicBezTo>
                        <a:pt x="2080" y="1576"/>
                        <a:pt x="2080" y="1796"/>
                        <a:pt x="2206" y="1922"/>
                      </a:cubicBezTo>
                      <a:lnTo>
                        <a:pt x="2899" y="2647"/>
                      </a:lnTo>
                      <a:cubicBezTo>
                        <a:pt x="2993" y="2710"/>
                        <a:pt x="3056" y="2741"/>
                        <a:pt x="3151" y="2741"/>
                      </a:cubicBezTo>
                      <a:cubicBezTo>
                        <a:pt x="3214" y="2741"/>
                        <a:pt x="3340" y="2710"/>
                        <a:pt x="3371" y="2647"/>
                      </a:cubicBezTo>
                      <a:lnTo>
                        <a:pt x="4096" y="1922"/>
                      </a:lnTo>
                      <a:cubicBezTo>
                        <a:pt x="4191" y="1796"/>
                        <a:pt x="4191" y="1576"/>
                        <a:pt x="4096" y="1450"/>
                      </a:cubicBezTo>
                      <a:cubicBezTo>
                        <a:pt x="4033" y="1387"/>
                        <a:pt x="3938" y="1355"/>
                        <a:pt x="3848" y="1355"/>
                      </a:cubicBezTo>
                      <a:cubicBezTo>
                        <a:pt x="3757" y="1355"/>
                        <a:pt x="3671" y="1387"/>
                        <a:pt x="3623" y="1450"/>
                      </a:cubicBezTo>
                      <a:lnTo>
                        <a:pt x="3497" y="1576"/>
                      </a:lnTo>
                      <a:lnTo>
                        <a:pt x="3497" y="1009"/>
                      </a:lnTo>
                      <a:cubicBezTo>
                        <a:pt x="3497" y="442"/>
                        <a:pt x="3025" y="0"/>
                        <a:pt x="245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93" name="Google Shape;9264;p73">
                  <a:extLst>
                    <a:ext uri="{FF2B5EF4-FFF2-40B4-BE49-F238E27FC236}">
                      <a16:creationId xmlns:a16="http://schemas.microsoft.com/office/drawing/2014/main" id="{B263881A-DCF4-2279-9A8A-182BE706F7E0}"/>
                    </a:ext>
                  </a:extLst>
                </p:cNvPr>
                <p:cNvSpPr/>
                <p:nvPr/>
              </p:nvSpPr>
              <p:spPr>
                <a:xfrm>
                  <a:off x="2174875" y="2145875"/>
                  <a:ext cx="105575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3" h="2773" extrusionOk="0">
                      <a:moveTo>
                        <a:pt x="1056" y="0"/>
                      </a:moveTo>
                      <a:cubicBezTo>
                        <a:pt x="969" y="0"/>
                        <a:pt x="883" y="32"/>
                        <a:pt x="820" y="95"/>
                      </a:cubicBezTo>
                      <a:lnTo>
                        <a:pt x="95" y="820"/>
                      </a:lnTo>
                      <a:cubicBezTo>
                        <a:pt x="1" y="914"/>
                        <a:pt x="1" y="1166"/>
                        <a:pt x="95" y="1292"/>
                      </a:cubicBezTo>
                      <a:cubicBezTo>
                        <a:pt x="158" y="1339"/>
                        <a:pt x="253" y="1363"/>
                        <a:pt x="343" y="1363"/>
                      </a:cubicBezTo>
                      <a:cubicBezTo>
                        <a:pt x="434" y="1363"/>
                        <a:pt x="521" y="1339"/>
                        <a:pt x="568" y="1292"/>
                      </a:cubicBezTo>
                      <a:lnTo>
                        <a:pt x="694" y="1166"/>
                      </a:lnTo>
                      <a:lnTo>
                        <a:pt x="694" y="1702"/>
                      </a:lnTo>
                      <a:cubicBezTo>
                        <a:pt x="757" y="2300"/>
                        <a:pt x="1229" y="2773"/>
                        <a:pt x="1765" y="2773"/>
                      </a:cubicBezTo>
                      <a:lnTo>
                        <a:pt x="3844" y="2773"/>
                      </a:lnTo>
                      <a:cubicBezTo>
                        <a:pt x="4065" y="2773"/>
                        <a:pt x="4222" y="2615"/>
                        <a:pt x="4222" y="2426"/>
                      </a:cubicBezTo>
                      <a:cubicBezTo>
                        <a:pt x="4222" y="2237"/>
                        <a:pt x="4065" y="2080"/>
                        <a:pt x="3844" y="2080"/>
                      </a:cubicBezTo>
                      <a:lnTo>
                        <a:pt x="1765" y="2080"/>
                      </a:lnTo>
                      <a:cubicBezTo>
                        <a:pt x="1576" y="2080"/>
                        <a:pt x="1418" y="1922"/>
                        <a:pt x="1418" y="1702"/>
                      </a:cubicBezTo>
                      <a:lnTo>
                        <a:pt x="1418" y="1166"/>
                      </a:lnTo>
                      <a:lnTo>
                        <a:pt x="1544" y="1292"/>
                      </a:lnTo>
                      <a:cubicBezTo>
                        <a:pt x="1592" y="1339"/>
                        <a:pt x="1678" y="1363"/>
                        <a:pt x="1769" y="1363"/>
                      </a:cubicBezTo>
                      <a:cubicBezTo>
                        <a:pt x="1859" y="1363"/>
                        <a:pt x="1954" y="1339"/>
                        <a:pt x="2017" y="1292"/>
                      </a:cubicBezTo>
                      <a:cubicBezTo>
                        <a:pt x="2112" y="1166"/>
                        <a:pt x="2112" y="914"/>
                        <a:pt x="2017" y="820"/>
                      </a:cubicBezTo>
                      <a:lnTo>
                        <a:pt x="1292" y="95"/>
                      </a:lnTo>
                      <a:cubicBezTo>
                        <a:pt x="1229" y="32"/>
                        <a:pt x="1143" y="0"/>
                        <a:pt x="105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94" name="Google Shape;9265;p73">
                  <a:extLst>
                    <a:ext uri="{FF2B5EF4-FFF2-40B4-BE49-F238E27FC236}">
                      <a16:creationId xmlns:a16="http://schemas.microsoft.com/office/drawing/2014/main" id="{F7AFAA64-011E-C75A-E009-AEE9B222366A}"/>
                    </a:ext>
                  </a:extLst>
                </p:cNvPr>
                <p:cNvSpPr/>
                <p:nvPr/>
              </p:nvSpPr>
              <p:spPr>
                <a:xfrm>
                  <a:off x="2141000" y="1954475"/>
                  <a:ext cx="139450" cy="17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8" h="6964" extrusionOk="0">
                      <a:moveTo>
                        <a:pt x="2773" y="694"/>
                      </a:moveTo>
                      <a:cubicBezTo>
                        <a:pt x="3372" y="694"/>
                        <a:pt x="3782" y="1166"/>
                        <a:pt x="3782" y="1734"/>
                      </a:cubicBezTo>
                      <a:cubicBezTo>
                        <a:pt x="3782" y="2301"/>
                        <a:pt x="3309" y="2742"/>
                        <a:pt x="2773" y="2742"/>
                      </a:cubicBezTo>
                      <a:cubicBezTo>
                        <a:pt x="2175" y="2742"/>
                        <a:pt x="1734" y="2269"/>
                        <a:pt x="1734" y="1734"/>
                      </a:cubicBezTo>
                      <a:cubicBezTo>
                        <a:pt x="1734" y="1166"/>
                        <a:pt x="2206" y="694"/>
                        <a:pt x="2773" y="694"/>
                      </a:cubicBezTo>
                      <a:close/>
                      <a:moveTo>
                        <a:pt x="2773" y="3466"/>
                      </a:moveTo>
                      <a:cubicBezTo>
                        <a:pt x="3908" y="3466"/>
                        <a:pt x="4853" y="4411"/>
                        <a:pt x="4853" y="5546"/>
                      </a:cubicBezTo>
                      <a:lnTo>
                        <a:pt x="4853" y="6270"/>
                      </a:lnTo>
                      <a:lnTo>
                        <a:pt x="694" y="6270"/>
                      </a:lnTo>
                      <a:lnTo>
                        <a:pt x="694" y="5546"/>
                      </a:lnTo>
                      <a:cubicBezTo>
                        <a:pt x="694" y="4411"/>
                        <a:pt x="1639" y="3466"/>
                        <a:pt x="2773" y="3466"/>
                      </a:cubicBezTo>
                      <a:close/>
                      <a:moveTo>
                        <a:pt x="2805" y="1"/>
                      </a:moveTo>
                      <a:cubicBezTo>
                        <a:pt x="1860" y="1"/>
                        <a:pt x="1072" y="788"/>
                        <a:pt x="1072" y="1734"/>
                      </a:cubicBezTo>
                      <a:cubicBezTo>
                        <a:pt x="1072" y="2238"/>
                        <a:pt x="1324" y="2710"/>
                        <a:pt x="1671" y="3025"/>
                      </a:cubicBezTo>
                      <a:cubicBezTo>
                        <a:pt x="726" y="3466"/>
                        <a:pt x="64" y="4443"/>
                        <a:pt x="64" y="5577"/>
                      </a:cubicBezTo>
                      <a:lnTo>
                        <a:pt x="64" y="6617"/>
                      </a:lnTo>
                      <a:cubicBezTo>
                        <a:pt x="1" y="6806"/>
                        <a:pt x="159" y="6963"/>
                        <a:pt x="379" y="6963"/>
                      </a:cubicBezTo>
                      <a:lnTo>
                        <a:pt x="5199" y="6963"/>
                      </a:lnTo>
                      <a:cubicBezTo>
                        <a:pt x="5420" y="6963"/>
                        <a:pt x="5577" y="6806"/>
                        <a:pt x="5577" y="6617"/>
                      </a:cubicBezTo>
                      <a:lnTo>
                        <a:pt x="5577" y="5577"/>
                      </a:lnTo>
                      <a:cubicBezTo>
                        <a:pt x="5577" y="4443"/>
                        <a:pt x="4884" y="3498"/>
                        <a:pt x="3939" y="3025"/>
                      </a:cubicBezTo>
                      <a:cubicBezTo>
                        <a:pt x="4317" y="2710"/>
                        <a:pt x="4538" y="2238"/>
                        <a:pt x="4538" y="1734"/>
                      </a:cubicBezTo>
                      <a:cubicBezTo>
                        <a:pt x="4538" y="788"/>
                        <a:pt x="3750" y="1"/>
                        <a:pt x="280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95" name="Google Shape;9266;p73">
                  <a:extLst>
                    <a:ext uri="{FF2B5EF4-FFF2-40B4-BE49-F238E27FC236}">
                      <a16:creationId xmlns:a16="http://schemas.microsoft.com/office/drawing/2014/main" id="{FB5F08F8-E4F3-6E8B-7288-CDC82155565C}"/>
                    </a:ext>
                  </a:extLst>
                </p:cNvPr>
                <p:cNvSpPr/>
                <p:nvPr/>
              </p:nvSpPr>
              <p:spPr>
                <a:xfrm>
                  <a:off x="2298525" y="2076550"/>
                  <a:ext cx="139450" cy="17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8" h="6964" extrusionOk="0">
                      <a:moveTo>
                        <a:pt x="2773" y="663"/>
                      </a:moveTo>
                      <a:cubicBezTo>
                        <a:pt x="3372" y="663"/>
                        <a:pt x="3782" y="1135"/>
                        <a:pt x="3782" y="1702"/>
                      </a:cubicBezTo>
                      <a:cubicBezTo>
                        <a:pt x="3782" y="2238"/>
                        <a:pt x="3309" y="2710"/>
                        <a:pt x="2773" y="2710"/>
                      </a:cubicBezTo>
                      <a:cubicBezTo>
                        <a:pt x="2175" y="2710"/>
                        <a:pt x="1734" y="2238"/>
                        <a:pt x="1734" y="1702"/>
                      </a:cubicBezTo>
                      <a:cubicBezTo>
                        <a:pt x="1734" y="1135"/>
                        <a:pt x="2175" y="663"/>
                        <a:pt x="2773" y="663"/>
                      </a:cubicBezTo>
                      <a:close/>
                      <a:moveTo>
                        <a:pt x="2773" y="3467"/>
                      </a:moveTo>
                      <a:cubicBezTo>
                        <a:pt x="3908" y="3467"/>
                        <a:pt x="4853" y="4412"/>
                        <a:pt x="4853" y="5546"/>
                      </a:cubicBezTo>
                      <a:lnTo>
                        <a:pt x="4853" y="6270"/>
                      </a:lnTo>
                      <a:lnTo>
                        <a:pt x="694" y="6270"/>
                      </a:lnTo>
                      <a:lnTo>
                        <a:pt x="694" y="5546"/>
                      </a:lnTo>
                      <a:cubicBezTo>
                        <a:pt x="694" y="4412"/>
                        <a:pt x="1639" y="3467"/>
                        <a:pt x="2773" y="3467"/>
                      </a:cubicBezTo>
                      <a:close/>
                      <a:moveTo>
                        <a:pt x="2773" y="1"/>
                      </a:moveTo>
                      <a:cubicBezTo>
                        <a:pt x="1828" y="1"/>
                        <a:pt x="1041" y="789"/>
                        <a:pt x="1041" y="1734"/>
                      </a:cubicBezTo>
                      <a:cubicBezTo>
                        <a:pt x="1041" y="2238"/>
                        <a:pt x="1261" y="2710"/>
                        <a:pt x="1608" y="3025"/>
                      </a:cubicBezTo>
                      <a:cubicBezTo>
                        <a:pt x="663" y="3467"/>
                        <a:pt x="1" y="4443"/>
                        <a:pt x="1" y="5546"/>
                      </a:cubicBezTo>
                      <a:lnTo>
                        <a:pt x="1" y="6617"/>
                      </a:lnTo>
                      <a:cubicBezTo>
                        <a:pt x="1" y="6806"/>
                        <a:pt x="159" y="6964"/>
                        <a:pt x="379" y="6964"/>
                      </a:cubicBezTo>
                      <a:lnTo>
                        <a:pt x="5199" y="6964"/>
                      </a:lnTo>
                      <a:cubicBezTo>
                        <a:pt x="5420" y="6964"/>
                        <a:pt x="5577" y="6806"/>
                        <a:pt x="5577" y="6617"/>
                      </a:cubicBezTo>
                      <a:lnTo>
                        <a:pt x="5577" y="5546"/>
                      </a:lnTo>
                      <a:cubicBezTo>
                        <a:pt x="5514" y="4412"/>
                        <a:pt x="4853" y="3467"/>
                        <a:pt x="3908" y="3025"/>
                      </a:cubicBezTo>
                      <a:cubicBezTo>
                        <a:pt x="4254" y="2710"/>
                        <a:pt x="4506" y="2238"/>
                        <a:pt x="4506" y="1734"/>
                      </a:cubicBezTo>
                      <a:cubicBezTo>
                        <a:pt x="4506" y="789"/>
                        <a:pt x="3719" y="1"/>
                        <a:pt x="277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47" name="Google Shape;9267;p73">
                <a:extLst>
                  <a:ext uri="{FF2B5EF4-FFF2-40B4-BE49-F238E27FC236}">
                    <a16:creationId xmlns:a16="http://schemas.microsoft.com/office/drawing/2014/main" id="{857A0D7C-C383-8FDC-9756-1D6EBA5FB485}"/>
                  </a:ext>
                </a:extLst>
              </p:cNvPr>
              <p:cNvGrpSpPr/>
              <p:nvPr/>
            </p:nvGrpSpPr>
            <p:grpSpPr>
              <a:xfrm>
                <a:off x="3292988" y="2281454"/>
                <a:ext cx="520558" cy="499641"/>
                <a:chOff x="2140225" y="2318650"/>
                <a:chExt cx="307975" cy="295600"/>
              </a:xfrm>
              <a:grpFill/>
            </p:grpSpPr>
            <p:sp>
              <p:nvSpPr>
                <p:cNvPr id="390" name="Google Shape;9268;p73">
                  <a:extLst>
                    <a:ext uri="{FF2B5EF4-FFF2-40B4-BE49-F238E27FC236}">
                      <a16:creationId xmlns:a16="http://schemas.microsoft.com/office/drawing/2014/main" id="{4210B595-7F8F-225B-BF80-0C001438536A}"/>
                    </a:ext>
                  </a:extLst>
                </p:cNvPr>
                <p:cNvSpPr/>
                <p:nvPr/>
              </p:nvSpPr>
              <p:spPr>
                <a:xfrm>
                  <a:off x="2281200" y="2353025"/>
                  <a:ext cx="104000" cy="12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0" h="4852" extrusionOk="0">
                      <a:moveTo>
                        <a:pt x="2080" y="662"/>
                      </a:moveTo>
                      <a:cubicBezTo>
                        <a:pt x="2490" y="662"/>
                        <a:pt x="2805" y="977"/>
                        <a:pt x="2805" y="1386"/>
                      </a:cubicBezTo>
                      <a:cubicBezTo>
                        <a:pt x="2805" y="1764"/>
                        <a:pt x="2490" y="2079"/>
                        <a:pt x="2080" y="2079"/>
                      </a:cubicBezTo>
                      <a:cubicBezTo>
                        <a:pt x="1702" y="2079"/>
                        <a:pt x="1387" y="1764"/>
                        <a:pt x="1387" y="1386"/>
                      </a:cubicBezTo>
                      <a:cubicBezTo>
                        <a:pt x="1387" y="977"/>
                        <a:pt x="1702" y="662"/>
                        <a:pt x="2080" y="662"/>
                      </a:cubicBezTo>
                      <a:close/>
                      <a:moveTo>
                        <a:pt x="2080" y="2773"/>
                      </a:moveTo>
                      <a:cubicBezTo>
                        <a:pt x="2836" y="2773"/>
                        <a:pt x="3466" y="3403"/>
                        <a:pt x="3466" y="4127"/>
                      </a:cubicBezTo>
                      <a:lnTo>
                        <a:pt x="662" y="4127"/>
                      </a:lnTo>
                      <a:cubicBezTo>
                        <a:pt x="662" y="3403"/>
                        <a:pt x="1293" y="2773"/>
                        <a:pt x="2080" y="2773"/>
                      </a:cubicBezTo>
                      <a:close/>
                      <a:moveTo>
                        <a:pt x="2112" y="0"/>
                      </a:moveTo>
                      <a:cubicBezTo>
                        <a:pt x="1387" y="0"/>
                        <a:pt x="757" y="630"/>
                        <a:pt x="757" y="1386"/>
                      </a:cubicBezTo>
                      <a:cubicBezTo>
                        <a:pt x="757" y="1733"/>
                        <a:pt x="915" y="2079"/>
                        <a:pt x="1135" y="2332"/>
                      </a:cubicBezTo>
                      <a:cubicBezTo>
                        <a:pt x="505" y="2678"/>
                        <a:pt x="64" y="3340"/>
                        <a:pt x="64" y="4127"/>
                      </a:cubicBezTo>
                      <a:lnTo>
                        <a:pt x="64" y="4505"/>
                      </a:lnTo>
                      <a:cubicBezTo>
                        <a:pt x="1" y="4694"/>
                        <a:pt x="158" y="4852"/>
                        <a:pt x="347" y="4852"/>
                      </a:cubicBezTo>
                      <a:lnTo>
                        <a:pt x="3813" y="4852"/>
                      </a:lnTo>
                      <a:cubicBezTo>
                        <a:pt x="4002" y="4852"/>
                        <a:pt x="4160" y="4694"/>
                        <a:pt x="4160" y="4505"/>
                      </a:cubicBezTo>
                      <a:lnTo>
                        <a:pt x="4160" y="4127"/>
                      </a:lnTo>
                      <a:cubicBezTo>
                        <a:pt x="4160" y="3340"/>
                        <a:pt x="3750" y="2678"/>
                        <a:pt x="3120" y="2332"/>
                      </a:cubicBezTo>
                      <a:cubicBezTo>
                        <a:pt x="3340" y="2079"/>
                        <a:pt x="3498" y="1733"/>
                        <a:pt x="3498" y="1386"/>
                      </a:cubicBezTo>
                      <a:cubicBezTo>
                        <a:pt x="3498" y="630"/>
                        <a:pt x="2868" y="0"/>
                        <a:pt x="21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91" name="Google Shape;9269;p73">
                  <a:extLst>
                    <a:ext uri="{FF2B5EF4-FFF2-40B4-BE49-F238E27FC236}">
                      <a16:creationId xmlns:a16="http://schemas.microsoft.com/office/drawing/2014/main" id="{6282E64B-69D4-F48B-AD35-063035BB23E4}"/>
                    </a:ext>
                  </a:extLst>
                </p:cNvPr>
                <p:cNvSpPr/>
                <p:nvPr/>
              </p:nvSpPr>
              <p:spPr>
                <a:xfrm>
                  <a:off x="2140225" y="2318650"/>
                  <a:ext cx="307975" cy="29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9" h="11824" extrusionOk="0">
                      <a:moveTo>
                        <a:pt x="7712" y="682"/>
                      </a:moveTo>
                      <a:cubicBezTo>
                        <a:pt x="8607" y="682"/>
                        <a:pt x="9499" y="1029"/>
                        <a:pt x="10177" y="1690"/>
                      </a:cubicBezTo>
                      <a:cubicBezTo>
                        <a:pt x="11468" y="2982"/>
                        <a:pt x="11531" y="5187"/>
                        <a:pt x="10177" y="6573"/>
                      </a:cubicBezTo>
                      <a:cubicBezTo>
                        <a:pt x="9500" y="7266"/>
                        <a:pt x="8627" y="7590"/>
                        <a:pt x="7754" y="7590"/>
                      </a:cubicBezTo>
                      <a:cubicBezTo>
                        <a:pt x="6839" y="7590"/>
                        <a:pt x="5923" y="7234"/>
                        <a:pt x="5230" y="6573"/>
                      </a:cubicBezTo>
                      <a:cubicBezTo>
                        <a:pt x="3939" y="5282"/>
                        <a:pt x="3876" y="3045"/>
                        <a:pt x="5325" y="1659"/>
                      </a:cubicBezTo>
                      <a:cubicBezTo>
                        <a:pt x="6001" y="997"/>
                        <a:pt x="6858" y="682"/>
                        <a:pt x="7712" y="682"/>
                      </a:cubicBezTo>
                      <a:close/>
                      <a:moveTo>
                        <a:pt x="4128" y="6258"/>
                      </a:moveTo>
                      <a:cubicBezTo>
                        <a:pt x="4285" y="6573"/>
                        <a:pt x="4537" y="6857"/>
                        <a:pt x="4758" y="7078"/>
                      </a:cubicBezTo>
                      <a:cubicBezTo>
                        <a:pt x="5010" y="7330"/>
                        <a:pt x="5293" y="7550"/>
                        <a:pt x="5577" y="7708"/>
                      </a:cubicBezTo>
                      <a:lnTo>
                        <a:pt x="5136" y="8180"/>
                      </a:lnTo>
                      <a:cubicBezTo>
                        <a:pt x="5073" y="8243"/>
                        <a:pt x="4978" y="8275"/>
                        <a:pt x="4888" y="8275"/>
                      </a:cubicBezTo>
                      <a:cubicBezTo>
                        <a:pt x="4797" y="8275"/>
                        <a:pt x="4710" y="8243"/>
                        <a:pt x="4663" y="8180"/>
                      </a:cubicBezTo>
                      <a:lnTo>
                        <a:pt x="3655" y="7204"/>
                      </a:lnTo>
                      <a:cubicBezTo>
                        <a:pt x="3498" y="7078"/>
                        <a:pt x="3498" y="6857"/>
                        <a:pt x="3655" y="6731"/>
                      </a:cubicBezTo>
                      <a:lnTo>
                        <a:pt x="4128" y="6258"/>
                      </a:lnTo>
                      <a:close/>
                      <a:moveTo>
                        <a:pt x="3403" y="7960"/>
                      </a:moveTo>
                      <a:lnTo>
                        <a:pt x="3876" y="8432"/>
                      </a:lnTo>
                      <a:lnTo>
                        <a:pt x="3309" y="8968"/>
                      </a:lnTo>
                      <a:lnTo>
                        <a:pt x="2836" y="8495"/>
                      </a:lnTo>
                      <a:lnTo>
                        <a:pt x="3403" y="7960"/>
                      </a:lnTo>
                      <a:close/>
                      <a:moveTo>
                        <a:pt x="2363" y="8968"/>
                      </a:moveTo>
                      <a:lnTo>
                        <a:pt x="2836" y="9440"/>
                      </a:lnTo>
                      <a:lnTo>
                        <a:pt x="1292" y="10984"/>
                      </a:lnTo>
                      <a:cubicBezTo>
                        <a:pt x="1245" y="11047"/>
                        <a:pt x="1158" y="11079"/>
                        <a:pt x="1068" y="11079"/>
                      </a:cubicBezTo>
                      <a:cubicBezTo>
                        <a:pt x="977" y="11079"/>
                        <a:pt x="883" y="11047"/>
                        <a:pt x="820" y="10984"/>
                      </a:cubicBezTo>
                      <a:cubicBezTo>
                        <a:pt x="725" y="10858"/>
                        <a:pt x="725" y="10669"/>
                        <a:pt x="820" y="10512"/>
                      </a:cubicBezTo>
                      <a:lnTo>
                        <a:pt x="2363" y="8968"/>
                      </a:lnTo>
                      <a:close/>
                      <a:moveTo>
                        <a:pt x="7731" y="1"/>
                      </a:moveTo>
                      <a:cubicBezTo>
                        <a:pt x="6669" y="1"/>
                        <a:pt x="5604" y="403"/>
                        <a:pt x="4789" y="1218"/>
                      </a:cubicBezTo>
                      <a:cubicBezTo>
                        <a:pt x="3592" y="2446"/>
                        <a:pt x="3309" y="4179"/>
                        <a:pt x="3844" y="5628"/>
                      </a:cubicBezTo>
                      <a:lnTo>
                        <a:pt x="3182" y="6290"/>
                      </a:lnTo>
                      <a:cubicBezTo>
                        <a:pt x="2867" y="6605"/>
                        <a:pt x="2804" y="7078"/>
                        <a:pt x="2993" y="7487"/>
                      </a:cubicBezTo>
                      <a:lnTo>
                        <a:pt x="410" y="10071"/>
                      </a:lnTo>
                      <a:cubicBezTo>
                        <a:pt x="0" y="10480"/>
                        <a:pt x="0" y="11142"/>
                        <a:pt x="410" y="11520"/>
                      </a:cubicBezTo>
                      <a:cubicBezTo>
                        <a:pt x="580" y="11721"/>
                        <a:pt x="826" y="11823"/>
                        <a:pt x="1081" y="11823"/>
                      </a:cubicBezTo>
                      <a:cubicBezTo>
                        <a:pt x="1345" y="11823"/>
                        <a:pt x="1619" y="11713"/>
                        <a:pt x="1828" y="11488"/>
                      </a:cubicBezTo>
                      <a:lnTo>
                        <a:pt x="4411" y="8905"/>
                      </a:lnTo>
                      <a:cubicBezTo>
                        <a:pt x="4565" y="8976"/>
                        <a:pt x="4727" y="9011"/>
                        <a:pt x="4887" y="9011"/>
                      </a:cubicBezTo>
                      <a:cubicBezTo>
                        <a:pt x="5153" y="9011"/>
                        <a:pt x="5411" y="8913"/>
                        <a:pt x="5608" y="8716"/>
                      </a:cubicBezTo>
                      <a:lnTo>
                        <a:pt x="6270" y="8023"/>
                      </a:lnTo>
                      <a:cubicBezTo>
                        <a:pt x="6736" y="8205"/>
                        <a:pt x="7231" y="8296"/>
                        <a:pt x="7729" y="8296"/>
                      </a:cubicBezTo>
                      <a:cubicBezTo>
                        <a:pt x="8781" y="8296"/>
                        <a:pt x="9847" y="7890"/>
                        <a:pt x="10681" y="7078"/>
                      </a:cubicBezTo>
                      <a:cubicBezTo>
                        <a:pt x="12319" y="5439"/>
                        <a:pt x="12287" y="2793"/>
                        <a:pt x="10681" y="1218"/>
                      </a:cubicBezTo>
                      <a:cubicBezTo>
                        <a:pt x="9873" y="410"/>
                        <a:pt x="8804" y="1"/>
                        <a:pt x="773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48" name="Google Shape;9270;p73">
                <a:extLst>
                  <a:ext uri="{FF2B5EF4-FFF2-40B4-BE49-F238E27FC236}">
                    <a16:creationId xmlns:a16="http://schemas.microsoft.com/office/drawing/2014/main" id="{3EE209D7-ABCD-865F-A28A-64BC39E5B131}"/>
                  </a:ext>
                </a:extLst>
              </p:cNvPr>
              <p:cNvGrpSpPr/>
              <p:nvPr/>
            </p:nvGrpSpPr>
            <p:grpSpPr>
              <a:xfrm>
                <a:off x="3300954" y="2924662"/>
                <a:ext cx="504627" cy="500571"/>
                <a:chOff x="2139425" y="2682250"/>
                <a:chExt cx="298550" cy="296150"/>
              </a:xfrm>
              <a:grpFill/>
            </p:grpSpPr>
            <p:sp>
              <p:nvSpPr>
                <p:cNvPr id="386" name="Google Shape;9271;p73">
                  <a:extLst>
                    <a:ext uri="{FF2B5EF4-FFF2-40B4-BE49-F238E27FC236}">
                      <a16:creationId xmlns:a16="http://schemas.microsoft.com/office/drawing/2014/main" id="{93EC80D0-82E5-2D06-B7A7-77889A73D422}"/>
                    </a:ext>
                  </a:extLst>
                </p:cNvPr>
                <p:cNvSpPr/>
                <p:nvPr/>
              </p:nvSpPr>
              <p:spPr>
                <a:xfrm>
                  <a:off x="2139425" y="2787000"/>
                  <a:ext cx="159125" cy="19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5" h="7656" extrusionOk="0">
                      <a:moveTo>
                        <a:pt x="3214" y="630"/>
                      </a:moveTo>
                      <a:cubicBezTo>
                        <a:pt x="3813" y="630"/>
                        <a:pt x="4286" y="1103"/>
                        <a:pt x="4286" y="1670"/>
                      </a:cubicBezTo>
                      <a:cubicBezTo>
                        <a:pt x="4286" y="2206"/>
                        <a:pt x="3813" y="2678"/>
                        <a:pt x="3214" y="2678"/>
                      </a:cubicBezTo>
                      <a:cubicBezTo>
                        <a:pt x="2647" y="2678"/>
                        <a:pt x="2175" y="2206"/>
                        <a:pt x="2175" y="1670"/>
                      </a:cubicBezTo>
                      <a:cubicBezTo>
                        <a:pt x="2175" y="1166"/>
                        <a:pt x="2647" y="630"/>
                        <a:pt x="3214" y="630"/>
                      </a:cubicBezTo>
                      <a:close/>
                      <a:moveTo>
                        <a:pt x="3183" y="3403"/>
                      </a:moveTo>
                      <a:cubicBezTo>
                        <a:pt x="4538" y="3403"/>
                        <a:pt x="5609" y="4506"/>
                        <a:pt x="5609" y="5829"/>
                      </a:cubicBezTo>
                      <a:lnTo>
                        <a:pt x="5609" y="6931"/>
                      </a:lnTo>
                      <a:lnTo>
                        <a:pt x="757" y="6931"/>
                      </a:lnTo>
                      <a:lnTo>
                        <a:pt x="757" y="5829"/>
                      </a:lnTo>
                      <a:cubicBezTo>
                        <a:pt x="757" y="4506"/>
                        <a:pt x="1860" y="3403"/>
                        <a:pt x="3183" y="3403"/>
                      </a:cubicBezTo>
                      <a:close/>
                      <a:moveTo>
                        <a:pt x="3183" y="0"/>
                      </a:moveTo>
                      <a:cubicBezTo>
                        <a:pt x="2238" y="0"/>
                        <a:pt x="1419" y="788"/>
                        <a:pt x="1419" y="1733"/>
                      </a:cubicBezTo>
                      <a:cubicBezTo>
                        <a:pt x="1419" y="2206"/>
                        <a:pt x="1608" y="2678"/>
                        <a:pt x="1954" y="2993"/>
                      </a:cubicBezTo>
                      <a:cubicBezTo>
                        <a:pt x="820" y="3466"/>
                        <a:pt x="1" y="4569"/>
                        <a:pt x="1" y="5892"/>
                      </a:cubicBezTo>
                      <a:lnTo>
                        <a:pt x="1" y="7309"/>
                      </a:lnTo>
                      <a:cubicBezTo>
                        <a:pt x="64" y="7498"/>
                        <a:pt x="222" y="7656"/>
                        <a:pt x="442" y="7656"/>
                      </a:cubicBezTo>
                      <a:lnTo>
                        <a:pt x="6018" y="7656"/>
                      </a:lnTo>
                      <a:cubicBezTo>
                        <a:pt x="6207" y="7656"/>
                        <a:pt x="6365" y="7498"/>
                        <a:pt x="6365" y="7309"/>
                      </a:cubicBezTo>
                      <a:lnTo>
                        <a:pt x="6365" y="5892"/>
                      </a:lnTo>
                      <a:cubicBezTo>
                        <a:pt x="6365" y="4569"/>
                        <a:pt x="5546" y="3466"/>
                        <a:pt x="4412" y="2993"/>
                      </a:cubicBezTo>
                      <a:cubicBezTo>
                        <a:pt x="4758" y="2647"/>
                        <a:pt x="4947" y="2206"/>
                        <a:pt x="4947" y="1733"/>
                      </a:cubicBezTo>
                      <a:cubicBezTo>
                        <a:pt x="4947" y="788"/>
                        <a:pt x="4160" y="0"/>
                        <a:pt x="31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87" name="Google Shape;9272;p73">
                  <a:extLst>
                    <a:ext uri="{FF2B5EF4-FFF2-40B4-BE49-F238E27FC236}">
                      <a16:creationId xmlns:a16="http://schemas.microsoft.com/office/drawing/2014/main" id="{4C65326A-27CD-72F0-DCC9-20BEC10CC64B}"/>
                    </a:ext>
                  </a:extLst>
                </p:cNvPr>
                <p:cNvSpPr/>
                <p:nvPr/>
              </p:nvSpPr>
              <p:spPr>
                <a:xfrm>
                  <a:off x="2280425" y="2682250"/>
                  <a:ext cx="157550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2" h="6239" extrusionOk="0">
                      <a:moveTo>
                        <a:pt x="3182" y="662"/>
                      </a:moveTo>
                      <a:cubicBezTo>
                        <a:pt x="4506" y="662"/>
                        <a:pt x="5608" y="1764"/>
                        <a:pt x="5608" y="3088"/>
                      </a:cubicBezTo>
                      <a:cubicBezTo>
                        <a:pt x="5577" y="4442"/>
                        <a:pt x="4474" y="5545"/>
                        <a:pt x="3151" y="5545"/>
                      </a:cubicBezTo>
                      <a:cubicBezTo>
                        <a:pt x="2710" y="5545"/>
                        <a:pt x="2300" y="5419"/>
                        <a:pt x="1954" y="5230"/>
                      </a:cubicBezTo>
                      <a:cubicBezTo>
                        <a:pt x="1891" y="5198"/>
                        <a:pt x="1796" y="5198"/>
                        <a:pt x="1733" y="5198"/>
                      </a:cubicBezTo>
                      <a:lnTo>
                        <a:pt x="946" y="5388"/>
                      </a:lnTo>
                      <a:lnTo>
                        <a:pt x="1166" y="4663"/>
                      </a:lnTo>
                      <a:cubicBezTo>
                        <a:pt x="1198" y="4568"/>
                        <a:pt x="1166" y="4474"/>
                        <a:pt x="1135" y="4411"/>
                      </a:cubicBezTo>
                      <a:cubicBezTo>
                        <a:pt x="883" y="4001"/>
                        <a:pt x="725" y="3560"/>
                        <a:pt x="725" y="3088"/>
                      </a:cubicBezTo>
                      <a:cubicBezTo>
                        <a:pt x="725" y="1764"/>
                        <a:pt x="1828" y="662"/>
                        <a:pt x="3182" y="662"/>
                      </a:cubicBezTo>
                      <a:close/>
                      <a:moveTo>
                        <a:pt x="3151" y="0"/>
                      </a:moveTo>
                      <a:cubicBezTo>
                        <a:pt x="1418" y="0"/>
                        <a:pt x="32" y="1418"/>
                        <a:pt x="32" y="3088"/>
                      </a:cubicBezTo>
                      <a:cubicBezTo>
                        <a:pt x="32" y="3655"/>
                        <a:pt x="158" y="4159"/>
                        <a:pt x="410" y="4631"/>
                      </a:cubicBezTo>
                      <a:lnTo>
                        <a:pt x="32" y="5766"/>
                      </a:lnTo>
                      <a:cubicBezTo>
                        <a:pt x="0" y="5892"/>
                        <a:pt x="32" y="6018"/>
                        <a:pt x="95" y="6144"/>
                      </a:cubicBezTo>
                      <a:cubicBezTo>
                        <a:pt x="189" y="6207"/>
                        <a:pt x="315" y="6238"/>
                        <a:pt x="473" y="6238"/>
                      </a:cubicBezTo>
                      <a:lnTo>
                        <a:pt x="1765" y="5923"/>
                      </a:lnTo>
                      <a:cubicBezTo>
                        <a:pt x="2206" y="6175"/>
                        <a:pt x="2678" y="6238"/>
                        <a:pt x="3182" y="6238"/>
                      </a:cubicBezTo>
                      <a:cubicBezTo>
                        <a:pt x="4915" y="6238"/>
                        <a:pt x="6301" y="4820"/>
                        <a:pt x="6301" y="3151"/>
                      </a:cubicBezTo>
                      <a:cubicBezTo>
                        <a:pt x="6238" y="1418"/>
                        <a:pt x="4884" y="0"/>
                        <a:pt x="315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88" name="Google Shape;9273;p73">
                  <a:extLst>
                    <a:ext uri="{FF2B5EF4-FFF2-40B4-BE49-F238E27FC236}">
                      <a16:creationId xmlns:a16="http://schemas.microsoft.com/office/drawing/2014/main" id="{2919B7EC-A4B2-E98A-A3CA-B0DF09736A84}"/>
                    </a:ext>
                  </a:extLst>
                </p:cNvPr>
                <p:cNvSpPr/>
                <p:nvPr/>
              </p:nvSpPr>
              <p:spPr>
                <a:xfrm>
                  <a:off x="2349725" y="2725550"/>
                  <a:ext cx="18150" cy="1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695" extrusionOk="0">
                      <a:moveTo>
                        <a:pt x="379" y="1"/>
                      </a:moveTo>
                      <a:cubicBezTo>
                        <a:pt x="158" y="1"/>
                        <a:pt x="1" y="158"/>
                        <a:pt x="1" y="348"/>
                      </a:cubicBezTo>
                      <a:cubicBezTo>
                        <a:pt x="1" y="537"/>
                        <a:pt x="158" y="694"/>
                        <a:pt x="379" y="694"/>
                      </a:cubicBezTo>
                      <a:cubicBezTo>
                        <a:pt x="568" y="694"/>
                        <a:pt x="725" y="537"/>
                        <a:pt x="725" y="348"/>
                      </a:cubicBezTo>
                      <a:cubicBezTo>
                        <a:pt x="725" y="158"/>
                        <a:pt x="568" y="1"/>
                        <a:pt x="37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89" name="Google Shape;9274;p73">
                  <a:extLst>
                    <a:ext uri="{FF2B5EF4-FFF2-40B4-BE49-F238E27FC236}">
                      <a16:creationId xmlns:a16="http://schemas.microsoft.com/office/drawing/2014/main" id="{F06BEC33-0B02-C8F6-A2C8-5B2D2F3E0E72}"/>
                    </a:ext>
                  </a:extLst>
                </p:cNvPr>
                <p:cNvSpPr/>
                <p:nvPr/>
              </p:nvSpPr>
              <p:spPr>
                <a:xfrm>
                  <a:off x="2349725" y="2751550"/>
                  <a:ext cx="18150" cy="5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2112" extrusionOk="0">
                      <a:moveTo>
                        <a:pt x="379" y="1"/>
                      </a:moveTo>
                      <a:cubicBezTo>
                        <a:pt x="158" y="1"/>
                        <a:pt x="1" y="158"/>
                        <a:pt x="1" y="379"/>
                      </a:cubicBezTo>
                      <a:lnTo>
                        <a:pt x="1" y="1733"/>
                      </a:lnTo>
                      <a:cubicBezTo>
                        <a:pt x="1" y="1954"/>
                        <a:pt x="158" y="2111"/>
                        <a:pt x="379" y="2111"/>
                      </a:cubicBezTo>
                      <a:cubicBezTo>
                        <a:pt x="568" y="2111"/>
                        <a:pt x="725" y="1954"/>
                        <a:pt x="725" y="1733"/>
                      </a:cubicBezTo>
                      <a:lnTo>
                        <a:pt x="725" y="379"/>
                      </a:lnTo>
                      <a:cubicBezTo>
                        <a:pt x="725" y="158"/>
                        <a:pt x="568" y="1"/>
                        <a:pt x="37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49" name="Google Shape;9275;p73">
                <a:extLst>
                  <a:ext uri="{FF2B5EF4-FFF2-40B4-BE49-F238E27FC236}">
                    <a16:creationId xmlns:a16="http://schemas.microsoft.com/office/drawing/2014/main" id="{D28A62C3-1363-E4FB-BE18-B6475510CE93}"/>
                  </a:ext>
                </a:extLst>
              </p:cNvPr>
              <p:cNvGrpSpPr/>
              <p:nvPr/>
            </p:nvGrpSpPr>
            <p:grpSpPr>
              <a:xfrm>
                <a:off x="6474398" y="1748451"/>
                <a:ext cx="501965" cy="379464"/>
                <a:chOff x="3962775" y="1990700"/>
                <a:chExt cx="296975" cy="224500"/>
              </a:xfrm>
              <a:grpFill/>
            </p:grpSpPr>
            <p:sp>
              <p:nvSpPr>
                <p:cNvPr id="382" name="Google Shape;9276;p73">
                  <a:extLst>
                    <a:ext uri="{FF2B5EF4-FFF2-40B4-BE49-F238E27FC236}">
                      <a16:creationId xmlns:a16="http://schemas.microsoft.com/office/drawing/2014/main" id="{4B1A13B8-0FD3-90BC-D5F0-1E6C53CBF3A5}"/>
                    </a:ext>
                  </a:extLst>
                </p:cNvPr>
                <p:cNvSpPr/>
                <p:nvPr/>
              </p:nvSpPr>
              <p:spPr>
                <a:xfrm>
                  <a:off x="4216400" y="2093100"/>
                  <a:ext cx="4335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4" h="726" extrusionOk="0">
                      <a:moveTo>
                        <a:pt x="379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68"/>
                        <a:pt x="158" y="725"/>
                        <a:pt x="379" y="725"/>
                      </a:cubicBezTo>
                      <a:lnTo>
                        <a:pt x="1387" y="725"/>
                      </a:lnTo>
                      <a:cubicBezTo>
                        <a:pt x="1576" y="725"/>
                        <a:pt x="1733" y="568"/>
                        <a:pt x="1733" y="347"/>
                      </a:cubicBezTo>
                      <a:cubicBezTo>
                        <a:pt x="1702" y="158"/>
                        <a:pt x="1544" y="1"/>
                        <a:pt x="138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83" name="Google Shape;9277;p73">
                  <a:extLst>
                    <a:ext uri="{FF2B5EF4-FFF2-40B4-BE49-F238E27FC236}">
                      <a16:creationId xmlns:a16="http://schemas.microsoft.com/office/drawing/2014/main" id="{A73F3E2D-8EAD-9CE2-44D9-8F931947B8AB}"/>
                    </a:ext>
                  </a:extLst>
                </p:cNvPr>
                <p:cNvSpPr/>
                <p:nvPr/>
              </p:nvSpPr>
              <p:spPr>
                <a:xfrm>
                  <a:off x="4206950" y="2129325"/>
                  <a:ext cx="35475" cy="3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56" extrusionOk="0">
                      <a:moveTo>
                        <a:pt x="351" y="1"/>
                      </a:moveTo>
                      <a:cubicBezTo>
                        <a:pt x="260" y="1"/>
                        <a:pt x="174" y="32"/>
                        <a:pt x="127" y="95"/>
                      </a:cubicBezTo>
                      <a:cubicBezTo>
                        <a:pt x="1" y="221"/>
                        <a:pt x="1" y="410"/>
                        <a:pt x="127" y="568"/>
                      </a:cubicBezTo>
                      <a:lnTo>
                        <a:pt x="820" y="1261"/>
                      </a:lnTo>
                      <a:cubicBezTo>
                        <a:pt x="883" y="1324"/>
                        <a:pt x="969" y="1356"/>
                        <a:pt x="1056" y="1356"/>
                      </a:cubicBezTo>
                      <a:cubicBezTo>
                        <a:pt x="1143" y="1356"/>
                        <a:pt x="1229" y="1324"/>
                        <a:pt x="1292" y="1261"/>
                      </a:cubicBezTo>
                      <a:cubicBezTo>
                        <a:pt x="1418" y="1166"/>
                        <a:pt x="1418" y="914"/>
                        <a:pt x="1292" y="788"/>
                      </a:cubicBezTo>
                      <a:lnTo>
                        <a:pt x="599" y="95"/>
                      </a:lnTo>
                      <a:cubicBezTo>
                        <a:pt x="536" y="32"/>
                        <a:pt x="442" y="1"/>
                        <a:pt x="35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84" name="Google Shape;9278;p73">
                  <a:extLst>
                    <a:ext uri="{FF2B5EF4-FFF2-40B4-BE49-F238E27FC236}">
                      <a16:creationId xmlns:a16="http://schemas.microsoft.com/office/drawing/2014/main" id="{7A1D9D2C-85BD-E237-43D3-C46C9ACF7200}"/>
                    </a:ext>
                  </a:extLst>
                </p:cNvPr>
                <p:cNvSpPr/>
                <p:nvPr/>
              </p:nvSpPr>
              <p:spPr>
                <a:xfrm>
                  <a:off x="4207750" y="2041900"/>
                  <a:ext cx="35450" cy="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380" extrusionOk="0">
                      <a:moveTo>
                        <a:pt x="1067" y="1"/>
                      </a:moveTo>
                      <a:cubicBezTo>
                        <a:pt x="977" y="1"/>
                        <a:pt x="882" y="32"/>
                        <a:pt x="819" y="95"/>
                      </a:cubicBezTo>
                      <a:lnTo>
                        <a:pt x="126" y="788"/>
                      </a:lnTo>
                      <a:cubicBezTo>
                        <a:pt x="0" y="914"/>
                        <a:pt x="0" y="1135"/>
                        <a:pt x="126" y="1261"/>
                      </a:cubicBezTo>
                      <a:cubicBezTo>
                        <a:pt x="189" y="1340"/>
                        <a:pt x="268" y="1379"/>
                        <a:pt x="351" y="1379"/>
                      </a:cubicBezTo>
                      <a:cubicBezTo>
                        <a:pt x="433" y="1379"/>
                        <a:pt x="520" y="1340"/>
                        <a:pt x="599" y="1261"/>
                      </a:cubicBezTo>
                      <a:lnTo>
                        <a:pt x="1292" y="568"/>
                      </a:lnTo>
                      <a:cubicBezTo>
                        <a:pt x="1418" y="442"/>
                        <a:pt x="1418" y="190"/>
                        <a:pt x="1292" y="95"/>
                      </a:cubicBezTo>
                      <a:cubicBezTo>
                        <a:pt x="1244" y="32"/>
                        <a:pt x="1158" y="1"/>
                        <a:pt x="106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85" name="Google Shape;9279;p73">
                  <a:extLst>
                    <a:ext uri="{FF2B5EF4-FFF2-40B4-BE49-F238E27FC236}">
                      <a16:creationId xmlns:a16="http://schemas.microsoft.com/office/drawing/2014/main" id="{C07143E7-2CC6-1CB5-C0B0-6854A7A5EF57}"/>
                    </a:ext>
                  </a:extLst>
                </p:cNvPr>
                <p:cNvSpPr/>
                <p:nvPr/>
              </p:nvSpPr>
              <p:spPr>
                <a:xfrm>
                  <a:off x="3962775" y="1990700"/>
                  <a:ext cx="226075" cy="2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3" h="8980" extrusionOk="0">
                      <a:moveTo>
                        <a:pt x="1419" y="3403"/>
                      </a:moveTo>
                      <a:lnTo>
                        <a:pt x="1419" y="4790"/>
                      </a:lnTo>
                      <a:cubicBezTo>
                        <a:pt x="1009" y="4790"/>
                        <a:pt x="694" y="4506"/>
                        <a:pt x="694" y="4097"/>
                      </a:cubicBezTo>
                      <a:cubicBezTo>
                        <a:pt x="694" y="3719"/>
                        <a:pt x="1009" y="3403"/>
                        <a:pt x="1419" y="3403"/>
                      </a:cubicBezTo>
                      <a:close/>
                      <a:moveTo>
                        <a:pt x="4191" y="2710"/>
                      </a:moveTo>
                      <a:lnTo>
                        <a:pt x="4191" y="5483"/>
                      </a:lnTo>
                      <a:lnTo>
                        <a:pt x="2490" y="5483"/>
                      </a:lnTo>
                      <a:cubicBezTo>
                        <a:pt x="2269" y="5483"/>
                        <a:pt x="2112" y="5325"/>
                        <a:pt x="2112" y="5105"/>
                      </a:cubicBezTo>
                      <a:lnTo>
                        <a:pt x="2112" y="3088"/>
                      </a:lnTo>
                      <a:cubicBezTo>
                        <a:pt x="2112" y="2868"/>
                        <a:pt x="2269" y="2710"/>
                        <a:pt x="2490" y="2710"/>
                      </a:cubicBezTo>
                      <a:close/>
                      <a:moveTo>
                        <a:pt x="6995" y="1828"/>
                      </a:moveTo>
                      <a:lnTo>
                        <a:pt x="6995" y="6428"/>
                      </a:lnTo>
                      <a:cubicBezTo>
                        <a:pt x="6428" y="5924"/>
                        <a:pt x="5672" y="5609"/>
                        <a:pt x="4884" y="5514"/>
                      </a:cubicBezTo>
                      <a:lnTo>
                        <a:pt x="4884" y="2710"/>
                      </a:lnTo>
                      <a:cubicBezTo>
                        <a:pt x="5672" y="2647"/>
                        <a:pt x="6428" y="2332"/>
                        <a:pt x="6995" y="1828"/>
                      </a:cubicBezTo>
                      <a:close/>
                      <a:moveTo>
                        <a:pt x="8066" y="631"/>
                      </a:moveTo>
                      <a:cubicBezTo>
                        <a:pt x="8255" y="631"/>
                        <a:pt x="8413" y="789"/>
                        <a:pt x="8413" y="978"/>
                      </a:cubicBezTo>
                      <a:lnTo>
                        <a:pt x="8413" y="7216"/>
                      </a:lnTo>
                      <a:cubicBezTo>
                        <a:pt x="8413" y="7405"/>
                        <a:pt x="8255" y="7562"/>
                        <a:pt x="8066" y="7562"/>
                      </a:cubicBezTo>
                      <a:cubicBezTo>
                        <a:pt x="7877" y="7562"/>
                        <a:pt x="7720" y="7405"/>
                        <a:pt x="7720" y="7216"/>
                      </a:cubicBezTo>
                      <a:lnTo>
                        <a:pt x="7720" y="978"/>
                      </a:lnTo>
                      <a:cubicBezTo>
                        <a:pt x="7720" y="789"/>
                        <a:pt x="7877" y="631"/>
                        <a:pt x="8066" y="631"/>
                      </a:cubicBezTo>
                      <a:close/>
                      <a:moveTo>
                        <a:pt x="3498" y="6176"/>
                      </a:moveTo>
                      <a:lnTo>
                        <a:pt x="3498" y="7909"/>
                      </a:lnTo>
                      <a:cubicBezTo>
                        <a:pt x="3498" y="8129"/>
                        <a:pt x="3340" y="8287"/>
                        <a:pt x="3151" y="8287"/>
                      </a:cubicBezTo>
                      <a:cubicBezTo>
                        <a:pt x="2962" y="8287"/>
                        <a:pt x="2805" y="8129"/>
                        <a:pt x="2805" y="7909"/>
                      </a:cubicBezTo>
                      <a:lnTo>
                        <a:pt x="2805" y="6176"/>
                      </a:lnTo>
                      <a:close/>
                      <a:moveTo>
                        <a:pt x="8035" y="1"/>
                      </a:moveTo>
                      <a:cubicBezTo>
                        <a:pt x="7531" y="1"/>
                        <a:pt x="7090" y="411"/>
                        <a:pt x="6995" y="883"/>
                      </a:cubicBezTo>
                      <a:lnTo>
                        <a:pt x="6680" y="1198"/>
                      </a:lnTo>
                      <a:cubicBezTo>
                        <a:pt x="6144" y="1734"/>
                        <a:pt x="5325" y="2049"/>
                        <a:pt x="4538" y="2049"/>
                      </a:cubicBezTo>
                      <a:lnTo>
                        <a:pt x="2427" y="2049"/>
                      </a:lnTo>
                      <a:cubicBezTo>
                        <a:pt x="2017" y="2049"/>
                        <a:pt x="1608" y="2332"/>
                        <a:pt x="1450" y="2773"/>
                      </a:cubicBezTo>
                      <a:lnTo>
                        <a:pt x="1387" y="2773"/>
                      </a:lnTo>
                      <a:cubicBezTo>
                        <a:pt x="631" y="2773"/>
                        <a:pt x="1" y="3403"/>
                        <a:pt x="1" y="4128"/>
                      </a:cubicBezTo>
                      <a:cubicBezTo>
                        <a:pt x="1" y="4884"/>
                        <a:pt x="631" y="5514"/>
                        <a:pt x="1387" y="5514"/>
                      </a:cubicBezTo>
                      <a:lnTo>
                        <a:pt x="1450" y="5514"/>
                      </a:lnTo>
                      <a:cubicBezTo>
                        <a:pt x="1576" y="5798"/>
                        <a:pt x="1797" y="6018"/>
                        <a:pt x="2080" y="6144"/>
                      </a:cubicBezTo>
                      <a:lnTo>
                        <a:pt x="2080" y="7940"/>
                      </a:lnTo>
                      <a:cubicBezTo>
                        <a:pt x="2112" y="8507"/>
                        <a:pt x="2584" y="8980"/>
                        <a:pt x="3151" y="8980"/>
                      </a:cubicBezTo>
                      <a:cubicBezTo>
                        <a:pt x="3750" y="8980"/>
                        <a:pt x="4160" y="8507"/>
                        <a:pt x="4160" y="7972"/>
                      </a:cubicBezTo>
                      <a:lnTo>
                        <a:pt x="4160" y="6239"/>
                      </a:lnTo>
                      <a:lnTo>
                        <a:pt x="4538" y="6239"/>
                      </a:lnTo>
                      <a:cubicBezTo>
                        <a:pt x="5325" y="6239"/>
                        <a:pt x="6144" y="6554"/>
                        <a:pt x="6680" y="7090"/>
                      </a:cubicBezTo>
                      <a:lnTo>
                        <a:pt x="6995" y="7405"/>
                      </a:lnTo>
                      <a:cubicBezTo>
                        <a:pt x="7090" y="7909"/>
                        <a:pt x="7531" y="8287"/>
                        <a:pt x="8035" y="8287"/>
                      </a:cubicBezTo>
                      <a:cubicBezTo>
                        <a:pt x="8633" y="8287"/>
                        <a:pt x="9043" y="7814"/>
                        <a:pt x="9043" y="7247"/>
                      </a:cubicBezTo>
                      <a:lnTo>
                        <a:pt x="9043" y="1041"/>
                      </a:lnTo>
                      <a:cubicBezTo>
                        <a:pt x="9043" y="442"/>
                        <a:pt x="8570" y="1"/>
                        <a:pt x="803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50" name="Google Shape;9280;p73">
                <a:extLst>
                  <a:ext uri="{FF2B5EF4-FFF2-40B4-BE49-F238E27FC236}">
                    <a16:creationId xmlns:a16="http://schemas.microsoft.com/office/drawing/2014/main" id="{93524B1E-905A-6F73-1E79-FF8C4D754202}"/>
                  </a:ext>
                </a:extLst>
              </p:cNvPr>
              <p:cNvGrpSpPr/>
              <p:nvPr/>
            </p:nvGrpSpPr>
            <p:grpSpPr>
              <a:xfrm>
                <a:off x="6475075" y="2280968"/>
                <a:ext cx="500612" cy="500612"/>
                <a:chOff x="3963575" y="2317575"/>
                <a:chExt cx="296175" cy="296175"/>
              </a:xfrm>
              <a:grpFill/>
            </p:grpSpPr>
            <p:sp>
              <p:nvSpPr>
                <p:cNvPr id="366" name="Google Shape;9281;p73">
                  <a:extLst>
                    <a:ext uri="{FF2B5EF4-FFF2-40B4-BE49-F238E27FC236}">
                      <a16:creationId xmlns:a16="http://schemas.microsoft.com/office/drawing/2014/main" id="{875486CF-EE39-7473-DCB2-2904A4DD7394}"/>
                    </a:ext>
                  </a:extLst>
                </p:cNvPr>
                <p:cNvSpPr/>
                <p:nvPr/>
              </p:nvSpPr>
              <p:spPr>
                <a:xfrm>
                  <a:off x="3963575" y="2317575"/>
                  <a:ext cx="296175" cy="2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7" h="11847" extrusionOk="0">
                      <a:moveTo>
                        <a:pt x="9483" y="1418"/>
                      </a:moveTo>
                      <a:cubicBezTo>
                        <a:pt x="9672" y="1418"/>
                        <a:pt x="9830" y="1576"/>
                        <a:pt x="9830" y="1765"/>
                      </a:cubicBezTo>
                      <a:lnTo>
                        <a:pt x="9830" y="2836"/>
                      </a:lnTo>
                      <a:lnTo>
                        <a:pt x="788" y="2836"/>
                      </a:lnTo>
                      <a:lnTo>
                        <a:pt x="788" y="1765"/>
                      </a:lnTo>
                      <a:lnTo>
                        <a:pt x="725" y="1765"/>
                      </a:lnTo>
                      <a:cubicBezTo>
                        <a:pt x="725" y="1576"/>
                        <a:pt x="883" y="1418"/>
                        <a:pt x="1072" y="1418"/>
                      </a:cubicBezTo>
                      <a:lnTo>
                        <a:pt x="1418" y="1418"/>
                      </a:lnTo>
                      <a:lnTo>
                        <a:pt x="1418" y="1765"/>
                      </a:lnTo>
                      <a:cubicBezTo>
                        <a:pt x="1418" y="1954"/>
                        <a:pt x="1576" y="2143"/>
                        <a:pt x="1765" y="2143"/>
                      </a:cubicBezTo>
                      <a:cubicBezTo>
                        <a:pt x="1954" y="2143"/>
                        <a:pt x="2111" y="1954"/>
                        <a:pt x="2111" y="1765"/>
                      </a:cubicBezTo>
                      <a:lnTo>
                        <a:pt x="2111" y="1418"/>
                      </a:lnTo>
                      <a:lnTo>
                        <a:pt x="3498" y="1418"/>
                      </a:lnTo>
                      <a:lnTo>
                        <a:pt x="3498" y="1765"/>
                      </a:lnTo>
                      <a:cubicBezTo>
                        <a:pt x="3498" y="1954"/>
                        <a:pt x="3655" y="2143"/>
                        <a:pt x="3844" y="2143"/>
                      </a:cubicBezTo>
                      <a:cubicBezTo>
                        <a:pt x="4065" y="2143"/>
                        <a:pt x="4222" y="1954"/>
                        <a:pt x="4222" y="1765"/>
                      </a:cubicBezTo>
                      <a:lnTo>
                        <a:pt x="4222" y="1418"/>
                      </a:lnTo>
                      <a:lnTo>
                        <a:pt x="6333" y="1418"/>
                      </a:lnTo>
                      <a:lnTo>
                        <a:pt x="6333" y="1765"/>
                      </a:lnTo>
                      <a:cubicBezTo>
                        <a:pt x="6333" y="1954"/>
                        <a:pt x="6490" y="2143"/>
                        <a:pt x="6680" y="2143"/>
                      </a:cubicBezTo>
                      <a:cubicBezTo>
                        <a:pt x="6900" y="2143"/>
                        <a:pt x="7058" y="1954"/>
                        <a:pt x="7058" y="1765"/>
                      </a:cubicBezTo>
                      <a:lnTo>
                        <a:pt x="7058" y="1418"/>
                      </a:lnTo>
                      <a:lnTo>
                        <a:pt x="8412" y="1418"/>
                      </a:lnTo>
                      <a:lnTo>
                        <a:pt x="8412" y="1765"/>
                      </a:lnTo>
                      <a:cubicBezTo>
                        <a:pt x="8412" y="1954"/>
                        <a:pt x="8570" y="2143"/>
                        <a:pt x="8790" y="2143"/>
                      </a:cubicBezTo>
                      <a:cubicBezTo>
                        <a:pt x="8979" y="2143"/>
                        <a:pt x="9137" y="1954"/>
                        <a:pt x="9137" y="1765"/>
                      </a:cubicBezTo>
                      <a:lnTo>
                        <a:pt x="9137" y="1418"/>
                      </a:lnTo>
                      <a:close/>
                      <a:moveTo>
                        <a:pt x="9767" y="3497"/>
                      </a:moveTo>
                      <a:lnTo>
                        <a:pt x="9767" y="7026"/>
                      </a:lnTo>
                      <a:cubicBezTo>
                        <a:pt x="9641" y="7026"/>
                        <a:pt x="9546" y="6963"/>
                        <a:pt x="9420" y="6963"/>
                      </a:cubicBezTo>
                      <a:cubicBezTo>
                        <a:pt x="8066" y="6963"/>
                        <a:pt x="6963" y="8066"/>
                        <a:pt x="6963" y="9420"/>
                      </a:cubicBezTo>
                      <a:cubicBezTo>
                        <a:pt x="6963" y="9546"/>
                        <a:pt x="6963" y="9641"/>
                        <a:pt x="7026" y="9767"/>
                      </a:cubicBezTo>
                      <a:lnTo>
                        <a:pt x="1040" y="9767"/>
                      </a:lnTo>
                      <a:cubicBezTo>
                        <a:pt x="820" y="9767"/>
                        <a:pt x="662" y="9609"/>
                        <a:pt x="662" y="9420"/>
                      </a:cubicBezTo>
                      <a:lnTo>
                        <a:pt x="662" y="3497"/>
                      </a:lnTo>
                      <a:close/>
                      <a:moveTo>
                        <a:pt x="9420" y="7688"/>
                      </a:moveTo>
                      <a:cubicBezTo>
                        <a:pt x="10366" y="7688"/>
                        <a:pt x="11153" y="8475"/>
                        <a:pt x="11153" y="9420"/>
                      </a:cubicBezTo>
                      <a:cubicBezTo>
                        <a:pt x="11153" y="10397"/>
                        <a:pt x="10366" y="11185"/>
                        <a:pt x="9420" y="11185"/>
                      </a:cubicBezTo>
                      <a:cubicBezTo>
                        <a:pt x="8475" y="11185"/>
                        <a:pt x="7688" y="10397"/>
                        <a:pt x="7688" y="9420"/>
                      </a:cubicBezTo>
                      <a:cubicBezTo>
                        <a:pt x="7688" y="8475"/>
                        <a:pt x="8475" y="7688"/>
                        <a:pt x="9420" y="7688"/>
                      </a:cubicBezTo>
                      <a:close/>
                      <a:moveTo>
                        <a:pt x="1733" y="0"/>
                      </a:moveTo>
                      <a:cubicBezTo>
                        <a:pt x="1544" y="0"/>
                        <a:pt x="1387" y="158"/>
                        <a:pt x="1387" y="347"/>
                      </a:cubicBezTo>
                      <a:lnTo>
                        <a:pt x="1387" y="725"/>
                      </a:lnTo>
                      <a:lnTo>
                        <a:pt x="1040" y="725"/>
                      </a:lnTo>
                      <a:cubicBezTo>
                        <a:pt x="442" y="725"/>
                        <a:pt x="0" y="1166"/>
                        <a:pt x="0" y="1733"/>
                      </a:cubicBezTo>
                      <a:lnTo>
                        <a:pt x="0" y="9389"/>
                      </a:lnTo>
                      <a:cubicBezTo>
                        <a:pt x="0" y="9956"/>
                        <a:pt x="473" y="10429"/>
                        <a:pt x="1040" y="10429"/>
                      </a:cubicBezTo>
                      <a:lnTo>
                        <a:pt x="7215" y="10429"/>
                      </a:lnTo>
                      <a:cubicBezTo>
                        <a:pt x="7593" y="11279"/>
                        <a:pt x="8444" y="11846"/>
                        <a:pt x="9420" y="11846"/>
                      </a:cubicBezTo>
                      <a:cubicBezTo>
                        <a:pt x="10744" y="11846"/>
                        <a:pt x="11846" y="10744"/>
                        <a:pt x="11846" y="9420"/>
                      </a:cubicBezTo>
                      <a:cubicBezTo>
                        <a:pt x="11846" y="8444"/>
                        <a:pt x="11311" y="7593"/>
                        <a:pt x="10492" y="7215"/>
                      </a:cubicBezTo>
                      <a:lnTo>
                        <a:pt x="10492" y="1733"/>
                      </a:lnTo>
                      <a:cubicBezTo>
                        <a:pt x="10492" y="1135"/>
                        <a:pt x="10019" y="725"/>
                        <a:pt x="9452" y="725"/>
                      </a:cubicBezTo>
                      <a:lnTo>
                        <a:pt x="9105" y="725"/>
                      </a:lnTo>
                      <a:lnTo>
                        <a:pt x="9105" y="347"/>
                      </a:lnTo>
                      <a:cubicBezTo>
                        <a:pt x="9105" y="158"/>
                        <a:pt x="8948" y="0"/>
                        <a:pt x="8759" y="0"/>
                      </a:cubicBezTo>
                      <a:cubicBezTo>
                        <a:pt x="8538" y="0"/>
                        <a:pt x="8381" y="158"/>
                        <a:pt x="8381" y="347"/>
                      </a:cubicBezTo>
                      <a:lnTo>
                        <a:pt x="8381" y="725"/>
                      </a:lnTo>
                      <a:lnTo>
                        <a:pt x="7026" y="725"/>
                      </a:lnTo>
                      <a:lnTo>
                        <a:pt x="7026" y="347"/>
                      </a:lnTo>
                      <a:cubicBezTo>
                        <a:pt x="7026" y="158"/>
                        <a:pt x="6869" y="0"/>
                        <a:pt x="6648" y="0"/>
                      </a:cubicBezTo>
                      <a:cubicBezTo>
                        <a:pt x="6459" y="0"/>
                        <a:pt x="6301" y="158"/>
                        <a:pt x="6301" y="347"/>
                      </a:cubicBezTo>
                      <a:lnTo>
                        <a:pt x="6301" y="725"/>
                      </a:lnTo>
                      <a:lnTo>
                        <a:pt x="4191" y="725"/>
                      </a:lnTo>
                      <a:lnTo>
                        <a:pt x="4191" y="347"/>
                      </a:lnTo>
                      <a:cubicBezTo>
                        <a:pt x="4191" y="158"/>
                        <a:pt x="4033" y="0"/>
                        <a:pt x="3813" y="0"/>
                      </a:cubicBezTo>
                      <a:cubicBezTo>
                        <a:pt x="3624" y="0"/>
                        <a:pt x="3466" y="158"/>
                        <a:pt x="3466" y="347"/>
                      </a:cubicBezTo>
                      <a:lnTo>
                        <a:pt x="3466" y="725"/>
                      </a:lnTo>
                      <a:lnTo>
                        <a:pt x="2080" y="725"/>
                      </a:lnTo>
                      <a:lnTo>
                        <a:pt x="2080" y="347"/>
                      </a:lnTo>
                      <a:cubicBezTo>
                        <a:pt x="2080" y="158"/>
                        <a:pt x="1922" y="0"/>
                        <a:pt x="17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67" name="Google Shape;9282;p73">
                  <a:extLst>
                    <a:ext uri="{FF2B5EF4-FFF2-40B4-BE49-F238E27FC236}">
                      <a16:creationId xmlns:a16="http://schemas.microsoft.com/office/drawing/2014/main" id="{834D7033-D0BB-E97A-093F-C550F2769FD0}"/>
                    </a:ext>
                  </a:extLst>
                </p:cNvPr>
                <p:cNvSpPr/>
                <p:nvPr/>
              </p:nvSpPr>
              <p:spPr>
                <a:xfrm>
                  <a:off x="4190400" y="2526300"/>
                  <a:ext cx="34700" cy="3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" h="1418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lnTo>
                        <a:pt x="1" y="1071"/>
                      </a:lnTo>
                      <a:cubicBezTo>
                        <a:pt x="1" y="1260"/>
                        <a:pt x="127" y="1418"/>
                        <a:pt x="347" y="1418"/>
                      </a:cubicBezTo>
                      <a:lnTo>
                        <a:pt x="1041" y="1418"/>
                      </a:lnTo>
                      <a:cubicBezTo>
                        <a:pt x="1261" y="1418"/>
                        <a:pt x="1387" y="1260"/>
                        <a:pt x="1387" y="1071"/>
                      </a:cubicBezTo>
                      <a:cubicBezTo>
                        <a:pt x="1387" y="882"/>
                        <a:pt x="1261" y="725"/>
                        <a:pt x="1041" y="725"/>
                      </a:cubicBezTo>
                      <a:lnTo>
                        <a:pt x="694" y="725"/>
                      </a:lnTo>
                      <a:lnTo>
                        <a:pt x="694" y="347"/>
                      </a:lnTo>
                      <a:cubicBezTo>
                        <a:pt x="694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68" name="Google Shape;9283;p73">
                  <a:extLst>
                    <a:ext uri="{FF2B5EF4-FFF2-40B4-BE49-F238E27FC236}">
                      <a16:creationId xmlns:a16="http://schemas.microsoft.com/office/drawing/2014/main" id="{6E4C742E-71D4-4D44-8311-46E89A991CB5}"/>
                    </a:ext>
                  </a:extLst>
                </p:cNvPr>
                <p:cNvSpPr/>
                <p:nvPr/>
              </p:nvSpPr>
              <p:spPr>
                <a:xfrm>
                  <a:off x="3998225" y="2421550"/>
                  <a:ext cx="354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47" y="725"/>
                      </a:cubicBezTo>
                      <a:lnTo>
                        <a:pt x="1072" y="725"/>
                      </a:lnTo>
                      <a:cubicBezTo>
                        <a:pt x="1261" y="725"/>
                        <a:pt x="1418" y="567"/>
                        <a:pt x="1418" y="378"/>
                      </a:cubicBezTo>
                      <a:cubicBezTo>
                        <a:pt x="1418" y="158"/>
                        <a:pt x="1261" y="0"/>
                        <a:pt x="107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69" name="Google Shape;9284;p73">
                  <a:extLst>
                    <a:ext uri="{FF2B5EF4-FFF2-40B4-BE49-F238E27FC236}">
                      <a16:creationId xmlns:a16="http://schemas.microsoft.com/office/drawing/2014/main" id="{E9F053CA-B36C-0B31-14AA-5673DF95B51C}"/>
                    </a:ext>
                  </a:extLst>
                </p:cNvPr>
                <p:cNvSpPr/>
                <p:nvPr/>
              </p:nvSpPr>
              <p:spPr>
                <a:xfrm>
                  <a:off x="4050225" y="2421550"/>
                  <a:ext cx="354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725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78"/>
                      </a:cubicBezTo>
                      <a:cubicBezTo>
                        <a:pt x="0" y="567"/>
                        <a:pt x="158" y="725"/>
                        <a:pt x="347" y="725"/>
                      </a:cubicBezTo>
                      <a:lnTo>
                        <a:pt x="1071" y="725"/>
                      </a:lnTo>
                      <a:cubicBezTo>
                        <a:pt x="1260" y="725"/>
                        <a:pt x="1418" y="567"/>
                        <a:pt x="1418" y="378"/>
                      </a:cubicBezTo>
                      <a:cubicBezTo>
                        <a:pt x="1418" y="158"/>
                        <a:pt x="1260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70" name="Google Shape;9285;p73">
                  <a:extLst>
                    <a:ext uri="{FF2B5EF4-FFF2-40B4-BE49-F238E27FC236}">
                      <a16:creationId xmlns:a16="http://schemas.microsoft.com/office/drawing/2014/main" id="{674B6DD2-1FDA-F47F-5B26-61D9F15ADA2C}"/>
                    </a:ext>
                  </a:extLst>
                </p:cNvPr>
                <p:cNvSpPr/>
                <p:nvPr/>
              </p:nvSpPr>
              <p:spPr>
                <a:xfrm>
                  <a:off x="4102200" y="2421550"/>
                  <a:ext cx="354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5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78"/>
                      </a:cubicBezTo>
                      <a:cubicBezTo>
                        <a:pt x="0" y="567"/>
                        <a:pt x="158" y="725"/>
                        <a:pt x="378" y="725"/>
                      </a:cubicBezTo>
                      <a:lnTo>
                        <a:pt x="1072" y="725"/>
                      </a:lnTo>
                      <a:cubicBezTo>
                        <a:pt x="1261" y="725"/>
                        <a:pt x="1418" y="567"/>
                        <a:pt x="1418" y="378"/>
                      </a:cubicBezTo>
                      <a:cubicBezTo>
                        <a:pt x="1418" y="158"/>
                        <a:pt x="1261" y="0"/>
                        <a:pt x="107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71" name="Google Shape;9286;p73">
                  <a:extLst>
                    <a:ext uri="{FF2B5EF4-FFF2-40B4-BE49-F238E27FC236}">
                      <a16:creationId xmlns:a16="http://schemas.microsoft.com/office/drawing/2014/main" id="{C094EE4A-3D2C-9558-ECAF-6ABC3648BF1E}"/>
                    </a:ext>
                  </a:extLst>
                </p:cNvPr>
                <p:cNvSpPr/>
                <p:nvPr/>
              </p:nvSpPr>
              <p:spPr>
                <a:xfrm>
                  <a:off x="4155750" y="2421550"/>
                  <a:ext cx="354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47" y="725"/>
                      </a:cubicBezTo>
                      <a:lnTo>
                        <a:pt x="1072" y="725"/>
                      </a:lnTo>
                      <a:cubicBezTo>
                        <a:pt x="1261" y="725"/>
                        <a:pt x="1418" y="567"/>
                        <a:pt x="1418" y="378"/>
                      </a:cubicBezTo>
                      <a:cubicBezTo>
                        <a:pt x="1418" y="158"/>
                        <a:pt x="1261" y="0"/>
                        <a:pt x="107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72" name="Google Shape;9287;p73">
                  <a:extLst>
                    <a:ext uri="{FF2B5EF4-FFF2-40B4-BE49-F238E27FC236}">
                      <a16:creationId xmlns:a16="http://schemas.microsoft.com/office/drawing/2014/main" id="{A9C5900B-317F-37E7-89F3-E8015288C441}"/>
                    </a:ext>
                  </a:extLst>
                </p:cNvPr>
                <p:cNvSpPr/>
                <p:nvPr/>
              </p:nvSpPr>
              <p:spPr>
                <a:xfrm>
                  <a:off x="3998225" y="2456975"/>
                  <a:ext cx="3547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6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79"/>
                      </a:cubicBezTo>
                      <a:cubicBezTo>
                        <a:pt x="1" y="568"/>
                        <a:pt x="158" y="725"/>
                        <a:pt x="347" y="725"/>
                      </a:cubicBezTo>
                      <a:lnTo>
                        <a:pt x="1072" y="725"/>
                      </a:lnTo>
                      <a:cubicBezTo>
                        <a:pt x="1261" y="725"/>
                        <a:pt x="1418" y="568"/>
                        <a:pt x="1418" y="379"/>
                      </a:cubicBezTo>
                      <a:cubicBezTo>
                        <a:pt x="1418" y="158"/>
                        <a:pt x="1261" y="1"/>
                        <a:pt x="107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73" name="Google Shape;9288;p73">
                  <a:extLst>
                    <a:ext uri="{FF2B5EF4-FFF2-40B4-BE49-F238E27FC236}">
                      <a16:creationId xmlns:a16="http://schemas.microsoft.com/office/drawing/2014/main" id="{E1F33692-62DF-828C-8C7B-1DFF53AB350D}"/>
                    </a:ext>
                  </a:extLst>
                </p:cNvPr>
                <p:cNvSpPr/>
                <p:nvPr/>
              </p:nvSpPr>
              <p:spPr>
                <a:xfrm>
                  <a:off x="4050225" y="2456975"/>
                  <a:ext cx="3545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726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47" y="725"/>
                      </a:cubicBezTo>
                      <a:lnTo>
                        <a:pt x="1071" y="725"/>
                      </a:lnTo>
                      <a:cubicBezTo>
                        <a:pt x="1260" y="725"/>
                        <a:pt x="1418" y="568"/>
                        <a:pt x="1418" y="379"/>
                      </a:cubicBezTo>
                      <a:cubicBezTo>
                        <a:pt x="1418" y="158"/>
                        <a:pt x="1260" y="1"/>
                        <a:pt x="107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74" name="Google Shape;9289;p73">
                  <a:extLst>
                    <a:ext uri="{FF2B5EF4-FFF2-40B4-BE49-F238E27FC236}">
                      <a16:creationId xmlns:a16="http://schemas.microsoft.com/office/drawing/2014/main" id="{9BEC74D6-A688-58BA-5274-7F4A80994756}"/>
                    </a:ext>
                  </a:extLst>
                </p:cNvPr>
                <p:cNvSpPr/>
                <p:nvPr/>
              </p:nvSpPr>
              <p:spPr>
                <a:xfrm>
                  <a:off x="4102200" y="2456975"/>
                  <a:ext cx="3547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6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78" y="725"/>
                      </a:cubicBezTo>
                      <a:lnTo>
                        <a:pt x="1072" y="725"/>
                      </a:lnTo>
                      <a:cubicBezTo>
                        <a:pt x="1261" y="725"/>
                        <a:pt x="1418" y="568"/>
                        <a:pt x="1418" y="379"/>
                      </a:cubicBezTo>
                      <a:cubicBezTo>
                        <a:pt x="1418" y="158"/>
                        <a:pt x="1261" y="1"/>
                        <a:pt x="107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75" name="Google Shape;9290;p73">
                  <a:extLst>
                    <a:ext uri="{FF2B5EF4-FFF2-40B4-BE49-F238E27FC236}">
                      <a16:creationId xmlns:a16="http://schemas.microsoft.com/office/drawing/2014/main" id="{EE89F57A-090B-0919-CC30-10C5379922B4}"/>
                    </a:ext>
                  </a:extLst>
                </p:cNvPr>
                <p:cNvSpPr/>
                <p:nvPr/>
              </p:nvSpPr>
              <p:spPr>
                <a:xfrm>
                  <a:off x="4155750" y="2456975"/>
                  <a:ext cx="3547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6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79"/>
                      </a:cubicBezTo>
                      <a:cubicBezTo>
                        <a:pt x="1" y="568"/>
                        <a:pt x="158" y="725"/>
                        <a:pt x="347" y="725"/>
                      </a:cubicBezTo>
                      <a:lnTo>
                        <a:pt x="1072" y="725"/>
                      </a:lnTo>
                      <a:cubicBezTo>
                        <a:pt x="1261" y="725"/>
                        <a:pt x="1418" y="568"/>
                        <a:pt x="1418" y="379"/>
                      </a:cubicBezTo>
                      <a:cubicBezTo>
                        <a:pt x="1418" y="158"/>
                        <a:pt x="1261" y="1"/>
                        <a:pt x="107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76" name="Google Shape;9291;p73">
                  <a:extLst>
                    <a:ext uri="{FF2B5EF4-FFF2-40B4-BE49-F238E27FC236}">
                      <a16:creationId xmlns:a16="http://schemas.microsoft.com/office/drawing/2014/main" id="{53991E43-89E6-B622-5341-79EEB4045A1C}"/>
                    </a:ext>
                  </a:extLst>
                </p:cNvPr>
                <p:cNvSpPr/>
                <p:nvPr/>
              </p:nvSpPr>
              <p:spPr>
                <a:xfrm>
                  <a:off x="3998225" y="2491650"/>
                  <a:ext cx="354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47" y="725"/>
                      </a:cubicBezTo>
                      <a:lnTo>
                        <a:pt x="1072" y="725"/>
                      </a:lnTo>
                      <a:cubicBezTo>
                        <a:pt x="1261" y="725"/>
                        <a:pt x="1418" y="567"/>
                        <a:pt x="1418" y="378"/>
                      </a:cubicBezTo>
                      <a:cubicBezTo>
                        <a:pt x="1418" y="158"/>
                        <a:pt x="1261" y="0"/>
                        <a:pt x="107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77" name="Google Shape;9292;p73">
                  <a:extLst>
                    <a:ext uri="{FF2B5EF4-FFF2-40B4-BE49-F238E27FC236}">
                      <a16:creationId xmlns:a16="http://schemas.microsoft.com/office/drawing/2014/main" id="{5109D0A1-9DF8-1E96-9534-2EA8FB962B61}"/>
                    </a:ext>
                  </a:extLst>
                </p:cNvPr>
                <p:cNvSpPr/>
                <p:nvPr/>
              </p:nvSpPr>
              <p:spPr>
                <a:xfrm>
                  <a:off x="4050225" y="2491650"/>
                  <a:ext cx="354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725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78"/>
                      </a:cubicBezTo>
                      <a:cubicBezTo>
                        <a:pt x="0" y="567"/>
                        <a:pt x="158" y="725"/>
                        <a:pt x="347" y="725"/>
                      </a:cubicBezTo>
                      <a:lnTo>
                        <a:pt x="1071" y="725"/>
                      </a:lnTo>
                      <a:cubicBezTo>
                        <a:pt x="1260" y="725"/>
                        <a:pt x="1418" y="567"/>
                        <a:pt x="1418" y="378"/>
                      </a:cubicBezTo>
                      <a:cubicBezTo>
                        <a:pt x="1418" y="158"/>
                        <a:pt x="1260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78" name="Google Shape;9293;p73">
                  <a:extLst>
                    <a:ext uri="{FF2B5EF4-FFF2-40B4-BE49-F238E27FC236}">
                      <a16:creationId xmlns:a16="http://schemas.microsoft.com/office/drawing/2014/main" id="{04C94613-26FB-3E18-080B-85245D9CF4E7}"/>
                    </a:ext>
                  </a:extLst>
                </p:cNvPr>
                <p:cNvSpPr/>
                <p:nvPr/>
              </p:nvSpPr>
              <p:spPr>
                <a:xfrm>
                  <a:off x="4102200" y="2491650"/>
                  <a:ext cx="354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5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78"/>
                      </a:cubicBezTo>
                      <a:cubicBezTo>
                        <a:pt x="0" y="567"/>
                        <a:pt x="158" y="725"/>
                        <a:pt x="378" y="725"/>
                      </a:cubicBezTo>
                      <a:lnTo>
                        <a:pt x="1072" y="725"/>
                      </a:lnTo>
                      <a:cubicBezTo>
                        <a:pt x="1261" y="725"/>
                        <a:pt x="1418" y="567"/>
                        <a:pt x="1418" y="378"/>
                      </a:cubicBezTo>
                      <a:cubicBezTo>
                        <a:pt x="1418" y="158"/>
                        <a:pt x="1261" y="0"/>
                        <a:pt x="107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79" name="Google Shape;9294;p73">
                  <a:extLst>
                    <a:ext uri="{FF2B5EF4-FFF2-40B4-BE49-F238E27FC236}">
                      <a16:creationId xmlns:a16="http://schemas.microsoft.com/office/drawing/2014/main" id="{03F4A07F-C884-6D40-F1F5-C2AB78F19422}"/>
                    </a:ext>
                  </a:extLst>
                </p:cNvPr>
                <p:cNvSpPr/>
                <p:nvPr/>
              </p:nvSpPr>
              <p:spPr>
                <a:xfrm>
                  <a:off x="3998225" y="2526300"/>
                  <a:ext cx="354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67"/>
                        <a:pt x="158" y="725"/>
                        <a:pt x="347" y="725"/>
                      </a:cubicBezTo>
                      <a:lnTo>
                        <a:pt x="1072" y="725"/>
                      </a:lnTo>
                      <a:cubicBezTo>
                        <a:pt x="1261" y="725"/>
                        <a:pt x="1418" y="567"/>
                        <a:pt x="1418" y="347"/>
                      </a:cubicBezTo>
                      <a:cubicBezTo>
                        <a:pt x="1418" y="158"/>
                        <a:pt x="1261" y="0"/>
                        <a:pt x="107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80" name="Google Shape;9295;p73">
                  <a:extLst>
                    <a:ext uri="{FF2B5EF4-FFF2-40B4-BE49-F238E27FC236}">
                      <a16:creationId xmlns:a16="http://schemas.microsoft.com/office/drawing/2014/main" id="{6D53E99A-04DE-7F6F-C651-59CB200C6F2E}"/>
                    </a:ext>
                  </a:extLst>
                </p:cNvPr>
                <p:cNvSpPr/>
                <p:nvPr/>
              </p:nvSpPr>
              <p:spPr>
                <a:xfrm>
                  <a:off x="4050225" y="2526300"/>
                  <a:ext cx="354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725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67"/>
                        <a:pt x="158" y="725"/>
                        <a:pt x="347" y="725"/>
                      </a:cubicBezTo>
                      <a:lnTo>
                        <a:pt x="1071" y="725"/>
                      </a:lnTo>
                      <a:cubicBezTo>
                        <a:pt x="1260" y="725"/>
                        <a:pt x="1418" y="567"/>
                        <a:pt x="1418" y="347"/>
                      </a:cubicBezTo>
                      <a:cubicBezTo>
                        <a:pt x="1418" y="158"/>
                        <a:pt x="1260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81" name="Google Shape;9296;p73">
                  <a:extLst>
                    <a:ext uri="{FF2B5EF4-FFF2-40B4-BE49-F238E27FC236}">
                      <a16:creationId xmlns:a16="http://schemas.microsoft.com/office/drawing/2014/main" id="{A255DC0E-2067-83B9-86F6-C30F276F2938}"/>
                    </a:ext>
                  </a:extLst>
                </p:cNvPr>
                <p:cNvSpPr/>
                <p:nvPr/>
              </p:nvSpPr>
              <p:spPr>
                <a:xfrm>
                  <a:off x="4102200" y="2526300"/>
                  <a:ext cx="354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5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67"/>
                        <a:pt x="158" y="725"/>
                        <a:pt x="378" y="725"/>
                      </a:cubicBezTo>
                      <a:lnTo>
                        <a:pt x="1072" y="725"/>
                      </a:lnTo>
                      <a:cubicBezTo>
                        <a:pt x="1261" y="725"/>
                        <a:pt x="1418" y="567"/>
                        <a:pt x="1418" y="347"/>
                      </a:cubicBezTo>
                      <a:cubicBezTo>
                        <a:pt x="1418" y="158"/>
                        <a:pt x="1261" y="0"/>
                        <a:pt x="107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51" name="Google Shape;9297;p73">
                <a:extLst>
                  <a:ext uri="{FF2B5EF4-FFF2-40B4-BE49-F238E27FC236}">
                    <a16:creationId xmlns:a16="http://schemas.microsoft.com/office/drawing/2014/main" id="{40DAF096-3BAF-FFF6-9DD8-BD51467E8232}"/>
                  </a:ext>
                </a:extLst>
              </p:cNvPr>
              <p:cNvGrpSpPr/>
              <p:nvPr/>
            </p:nvGrpSpPr>
            <p:grpSpPr>
              <a:xfrm>
                <a:off x="6475075" y="2925316"/>
                <a:ext cx="500612" cy="499261"/>
                <a:chOff x="3962775" y="2683025"/>
                <a:chExt cx="296175" cy="295375"/>
              </a:xfrm>
              <a:grpFill/>
            </p:grpSpPr>
            <p:sp>
              <p:nvSpPr>
                <p:cNvPr id="363" name="Google Shape;9298;p73">
                  <a:extLst>
                    <a:ext uri="{FF2B5EF4-FFF2-40B4-BE49-F238E27FC236}">
                      <a16:creationId xmlns:a16="http://schemas.microsoft.com/office/drawing/2014/main" id="{AAD9EA12-103D-3B24-5322-A37B0E621EAA}"/>
                    </a:ext>
                  </a:extLst>
                </p:cNvPr>
                <p:cNvSpPr/>
                <p:nvPr/>
              </p:nvSpPr>
              <p:spPr>
                <a:xfrm>
                  <a:off x="3962775" y="2838200"/>
                  <a:ext cx="296175" cy="14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47" h="5608" extrusionOk="0">
                      <a:moveTo>
                        <a:pt x="3530" y="3466"/>
                      </a:moveTo>
                      <a:lnTo>
                        <a:pt x="3530" y="4883"/>
                      </a:lnTo>
                      <a:lnTo>
                        <a:pt x="757" y="4883"/>
                      </a:lnTo>
                      <a:lnTo>
                        <a:pt x="757" y="3466"/>
                      </a:lnTo>
                      <a:close/>
                      <a:moveTo>
                        <a:pt x="7688" y="725"/>
                      </a:moveTo>
                      <a:lnTo>
                        <a:pt x="7688" y="4883"/>
                      </a:lnTo>
                      <a:lnTo>
                        <a:pt x="4223" y="4883"/>
                      </a:lnTo>
                      <a:lnTo>
                        <a:pt x="4223" y="725"/>
                      </a:lnTo>
                      <a:close/>
                      <a:moveTo>
                        <a:pt x="11185" y="2111"/>
                      </a:moveTo>
                      <a:lnTo>
                        <a:pt x="11185" y="4883"/>
                      </a:lnTo>
                      <a:lnTo>
                        <a:pt x="8381" y="4883"/>
                      </a:lnTo>
                      <a:lnTo>
                        <a:pt x="8381" y="2111"/>
                      </a:lnTo>
                      <a:close/>
                      <a:moveTo>
                        <a:pt x="3845" y="0"/>
                      </a:moveTo>
                      <a:cubicBezTo>
                        <a:pt x="3656" y="0"/>
                        <a:pt x="3498" y="158"/>
                        <a:pt x="3498" y="378"/>
                      </a:cubicBezTo>
                      <a:lnTo>
                        <a:pt x="3498" y="2804"/>
                      </a:lnTo>
                      <a:lnTo>
                        <a:pt x="348" y="2804"/>
                      </a:lnTo>
                      <a:cubicBezTo>
                        <a:pt x="158" y="2804"/>
                        <a:pt x="1" y="2962"/>
                        <a:pt x="1" y="3151"/>
                      </a:cubicBezTo>
                      <a:lnTo>
                        <a:pt x="1" y="5261"/>
                      </a:lnTo>
                      <a:cubicBezTo>
                        <a:pt x="1" y="5450"/>
                        <a:pt x="158" y="5608"/>
                        <a:pt x="348" y="5608"/>
                      </a:cubicBezTo>
                      <a:lnTo>
                        <a:pt x="11500" y="5608"/>
                      </a:lnTo>
                      <a:cubicBezTo>
                        <a:pt x="11689" y="5608"/>
                        <a:pt x="11847" y="5450"/>
                        <a:pt x="11847" y="5261"/>
                      </a:cubicBezTo>
                      <a:lnTo>
                        <a:pt x="11847" y="1733"/>
                      </a:lnTo>
                      <a:cubicBezTo>
                        <a:pt x="11847" y="1544"/>
                        <a:pt x="11689" y="1386"/>
                        <a:pt x="11532" y="1386"/>
                      </a:cubicBezTo>
                      <a:lnTo>
                        <a:pt x="8381" y="1386"/>
                      </a:lnTo>
                      <a:lnTo>
                        <a:pt x="8381" y="378"/>
                      </a:lnTo>
                      <a:cubicBezTo>
                        <a:pt x="8381" y="158"/>
                        <a:pt x="8224" y="0"/>
                        <a:pt x="803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64" name="Google Shape;9299;p73">
                  <a:extLst>
                    <a:ext uri="{FF2B5EF4-FFF2-40B4-BE49-F238E27FC236}">
                      <a16:creationId xmlns:a16="http://schemas.microsoft.com/office/drawing/2014/main" id="{DE32D4B4-25C3-73CB-F154-01618A4F3539}"/>
                    </a:ext>
                  </a:extLst>
                </p:cNvPr>
                <p:cNvSpPr/>
                <p:nvPr/>
              </p:nvSpPr>
              <p:spPr>
                <a:xfrm>
                  <a:off x="4051000" y="2683025"/>
                  <a:ext cx="122100" cy="13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5546" extrusionOk="0">
                      <a:moveTo>
                        <a:pt x="2426" y="662"/>
                      </a:moveTo>
                      <a:cubicBezTo>
                        <a:pt x="2804" y="662"/>
                        <a:pt x="3120" y="977"/>
                        <a:pt x="3120" y="1387"/>
                      </a:cubicBezTo>
                      <a:cubicBezTo>
                        <a:pt x="3120" y="1765"/>
                        <a:pt x="2804" y="2080"/>
                        <a:pt x="2426" y="2080"/>
                      </a:cubicBezTo>
                      <a:cubicBezTo>
                        <a:pt x="2017" y="2080"/>
                        <a:pt x="1702" y="1765"/>
                        <a:pt x="1702" y="1387"/>
                      </a:cubicBezTo>
                      <a:cubicBezTo>
                        <a:pt x="1702" y="977"/>
                        <a:pt x="2017" y="662"/>
                        <a:pt x="2426" y="662"/>
                      </a:cubicBezTo>
                      <a:close/>
                      <a:moveTo>
                        <a:pt x="2426" y="2742"/>
                      </a:moveTo>
                      <a:cubicBezTo>
                        <a:pt x="3340" y="2742"/>
                        <a:pt x="4128" y="3529"/>
                        <a:pt x="4128" y="4474"/>
                      </a:cubicBezTo>
                      <a:lnTo>
                        <a:pt x="4128" y="4852"/>
                      </a:lnTo>
                      <a:lnTo>
                        <a:pt x="694" y="4852"/>
                      </a:lnTo>
                      <a:lnTo>
                        <a:pt x="694" y="4474"/>
                      </a:lnTo>
                      <a:cubicBezTo>
                        <a:pt x="694" y="3498"/>
                        <a:pt x="1481" y="2742"/>
                        <a:pt x="2426" y="2742"/>
                      </a:cubicBezTo>
                      <a:close/>
                      <a:moveTo>
                        <a:pt x="2489" y="1"/>
                      </a:moveTo>
                      <a:cubicBezTo>
                        <a:pt x="1733" y="1"/>
                        <a:pt x="1103" y="631"/>
                        <a:pt x="1103" y="1387"/>
                      </a:cubicBezTo>
                      <a:cubicBezTo>
                        <a:pt x="1103" y="1733"/>
                        <a:pt x="1229" y="2049"/>
                        <a:pt x="1450" y="2269"/>
                      </a:cubicBezTo>
                      <a:cubicBezTo>
                        <a:pt x="568" y="2679"/>
                        <a:pt x="1" y="3498"/>
                        <a:pt x="1" y="4474"/>
                      </a:cubicBezTo>
                      <a:lnTo>
                        <a:pt x="1" y="5199"/>
                      </a:lnTo>
                      <a:cubicBezTo>
                        <a:pt x="1" y="5388"/>
                        <a:pt x="158" y="5546"/>
                        <a:pt x="379" y="5546"/>
                      </a:cubicBezTo>
                      <a:lnTo>
                        <a:pt x="4537" y="5546"/>
                      </a:lnTo>
                      <a:cubicBezTo>
                        <a:pt x="4726" y="5546"/>
                        <a:pt x="4884" y="5388"/>
                        <a:pt x="4884" y="5199"/>
                      </a:cubicBezTo>
                      <a:lnTo>
                        <a:pt x="4884" y="4474"/>
                      </a:lnTo>
                      <a:cubicBezTo>
                        <a:pt x="4884" y="3498"/>
                        <a:pt x="4348" y="2679"/>
                        <a:pt x="3529" y="2269"/>
                      </a:cubicBezTo>
                      <a:cubicBezTo>
                        <a:pt x="3750" y="2049"/>
                        <a:pt x="3876" y="1733"/>
                        <a:pt x="3876" y="1387"/>
                      </a:cubicBezTo>
                      <a:cubicBezTo>
                        <a:pt x="3876" y="631"/>
                        <a:pt x="3246" y="1"/>
                        <a:pt x="248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65" name="Google Shape;9300;p73">
                  <a:extLst>
                    <a:ext uri="{FF2B5EF4-FFF2-40B4-BE49-F238E27FC236}">
                      <a16:creationId xmlns:a16="http://schemas.microsoft.com/office/drawing/2014/main" id="{3ED6C3ED-F987-24E1-9034-9C3067EA76D2}"/>
                    </a:ext>
                  </a:extLst>
                </p:cNvPr>
                <p:cNvSpPr/>
                <p:nvPr/>
              </p:nvSpPr>
              <p:spPr>
                <a:xfrm>
                  <a:off x="4084875" y="2873200"/>
                  <a:ext cx="52800" cy="6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791" extrusionOk="0">
                      <a:moveTo>
                        <a:pt x="1095" y="0"/>
                      </a:moveTo>
                      <a:cubicBezTo>
                        <a:pt x="1001" y="0"/>
                        <a:pt x="903" y="28"/>
                        <a:pt x="819" y="112"/>
                      </a:cubicBezTo>
                      <a:lnTo>
                        <a:pt x="126" y="805"/>
                      </a:lnTo>
                      <a:cubicBezTo>
                        <a:pt x="0" y="931"/>
                        <a:pt x="0" y="1184"/>
                        <a:pt x="126" y="1278"/>
                      </a:cubicBezTo>
                      <a:cubicBezTo>
                        <a:pt x="205" y="1341"/>
                        <a:pt x="292" y="1373"/>
                        <a:pt x="378" y="1373"/>
                      </a:cubicBezTo>
                      <a:cubicBezTo>
                        <a:pt x="465" y="1373"/>
                        <a:pt x="552" y="1341"/>
                        <a:pt x="630" y="1278"/>
                      </a:cubicBezTo>
                      <a:lnTo>
                        <a:pt x="756" y="1184"/>
                      </a:lnTo>
                      <a:lnTo>
                        <a:pt x="756" y="2066"/>
                      </a:lnTo>
                      <a:lnTo>
                        <a:pt x="378" y="2066"/>
                      </a:lnTo>
                      <a:cubicBezTo>
                        <a:pt x="189" y="2066"/>
                        <a:pt x="32" y="2223"/>
                        <a:pt x="32" y="2444"/>
                      </a:cubicBezTo>
                      <a:cubicBezTo>
                        <a:pt x="32" y="2633"/>
                        <a:pt x="189" y="2790"/>
                        <a:pt x="378" y="2790"/>
                      </a:cubicBezTo>
                      <a:lnTo>
                        <a:pt x="1765" y="2790"/>
                      </a:lnTo>
                      <a:cubicBezTo>
                        <a:pt x="1954" y="2790"/>
                        <a:pt x="2111" y="2633"/>
                        <a:pt x="2111" y="2444"/>
                      </a:cubicBezTo>
                      <a:cubicBezTo>
                        <a:pt x="2111" y="2223"/>
                        <a:pt x="1954" y="2066"/>
                        <a:pt x="1765" y="2066"/>
                      </a:cubicBezTo>
                      <a:lnTo>
                        <a:pt x="1418" y="2066"/>
                      </a:lnTo>
                      <a:lnTo>
                        <a:pt x="1418" y="333"/>
                      </a:lnTo>
                      <a:cubicBezTo>
                        <a:pt x="1418" y="175"/>
                        <a:pt x="1323" y="81"/>
                        <a:pt x="1229" y="18"/>
                      </a:cubicBezTo>
                      <a:cubicBezTo>
                        <a:pt x="1187" y="7"/>
                        <a:pt x="1141" y="0"/>
                        <a:pt x="10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52" name="Google Shape;9301;p73">
                <a:extLst>
                  <a:ext uri="{FF2B5EF4-FFF2-40B4-BE49-F238E27FC236}">
                    <a16:creationId xmlns:a16="http://schemas.microsoft.com/office/drawing/2014/main" id="{CC043E19-F9FE-7FC2-D3E4-AE446D723002}"/>
                  </a:ext>
                </a:extLst>
              </p:cNvPr>
              <p:cNvSpPr/>
              <p:nvPr/>
            </p:nvSpPr>
            <p:spPr>
              <a:xfrm>
                <a:off x="9643409" y="1688548"/>
                <a:ext cx="507290" cy="499261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1815" extrusionOk="0">
                    <a:moveTo>
                      <a:pt x="6003" y="693"/>
                    </a:moveTo>
                    <a:cubicBezTo>
                      <a:pt x="6089" y="693"/>
                      <a:pt x="6176" y="725"/>
                      <a:pt x="6239" y="788"/>
                    </a:cubicBezTo>
                    <a:lnTo>
                      <a:pt x="8444" y="2993"/>
                    </a:lnTo>
                    <a:lnTo>
                      <a:pt x="7972" y="3466"/>
                    </a:lnTo>
                    <a:lnTo>
                      <a:pt x="7751" y="3214"/>
                    </a:lnTo>
                    <a:cubicBezTo>
                      <a:pt x="7562" y="3025"/>
                      <a:pt x="7279" y="2899"/>
                      <a:pt x="6995" y="2899"/>
                    </a:cubicBezTo>
                    <a:cubicBezTo>
                      <a:pt x="6711" y="2899"/>
                      <a:pt x="6459" y="3025"/>
                      <a:pt x="6239" y="3214"/>
                    </a:cubicBezTo>
                    <a:cubicBezTo>
                      <a:pt x="5861" y="3623"/>
                      <a:pt x="5861" y="4285"/>
                      <a:pt x="6239" y="4663"/>
                    </a:cubicBezTo>
                    <a:lnTo>
                      <a:pt x="6491" y="4915"/>
                    </a:lnTo>
                    <a:lnTo>
                      <a:pt x="6018" y="5388"/>
                    </a:lnTo>
                    <a:lnTo>
                      <a:pt x="5262" y="4631"/>
                    </a:lnTo>
                    <a:cubicBezTo>
                      <a:pt x="5199" y="4568"/>
                      <a:pt x="5113" y="4537"/>
                      <a:pt x="5026" y="4537"/>
                    </a:cubicBezTo>
                    <a:cubicBezTo>
                      <a:pt x="4939" y="4537"/>
                      <a:pt x="4853" y="4568"/>
                      <a:pt x="4790" y="4631"/>
                    </a:cubicBezTo>
                    <a:lnTo>
                      <a:pt x="4317" y="5104"/>
                    </a:lnTo>
                    <a:cubicBezTo>
                      <a:pt x="4254" y="5167"/>
                      <a:pt x="4167" y="5198"/>
                      <a:pt x="4081" y="5198"/>
                    </a:cubicBezTo>
                    <a:cubicBezTo>
                      <a:pt x="3994" y="5198"/>
                      <a:pt x="3907" y="5167"/>
                      <a:pt x="3844" y="5104"/>
                    </a:cubicBezTo>
                    <a:cubicBezTo>
                      <a:pt x="3718" y="4978"/>
                      <a:pt x="3718" y="4757"/>
                      <a:pt x="3844" y="4631"/>
                    </a:cubicBezTo>
                    <a:lnTo>
                      <a:pt x="4317" y="4159"/>
                    </a:lnTo>
                    <a:cubicBezTo>
                      <a:pt x="4443" y="4033"/>
                      <a:pt x="4443" y="3812"/>
                      <a:pt x="4317" y="3686"/>
                    </a:cubicBezTo>
                    <a:lnTo>
                      <a:pt x="3624" y="2993"/>
                    </a:lnTo>
                    <a:lnTo>
                      <a:pt x="5766" y="788"/>
                    </a:lnTo>
                    <a:cubicBezTo>
                      <a:pt x="5829" y="725"/>
                      <a:pt x="5916" y="693"/>
                      <a:pt x="6003" y="693"/>
                    </a:cubicBezTo>
                    <a:close/>
                    <a:moveTo>
                      <a:pt x="3088" y="3466"/>
                    </a:moveTo>
                    <a:lnTo>
                      <a:pt x="3561" y="3938"/>
                    </a:lnTo>
                    <a:lnTo>
                      <a:pt x="3340" y="4159"/>
                    </a:lnTo>
                    <a:cubicBezTo>
                      <a:pt x="2931" y="4568"/>
                      <a:pt x="2931" y="5230"/>
                      <a:pt x="3340" y="5608"/>
                    </a:cubicBezTo>
                    <a:cubicBezTo>
                      <a:pt x="3529" y="5813"/>
                      <a:pt x="3797" y="5915"/>
                      <a:pt x="4065" y="5915"/>
                    </a:cubicBezTo>
                    <a:cubicBezTo>
                      <a:pt x="4333" y="5915"/>
                      <a:pt x="4601" y="5813"/>
                      <a:pt x="4790" y="5608"/>
                    </a:cubicBezTo>
                    <a:lnTo>
                      <a:pt x="5042" y="5388"/>
                    </a:lnTo>
                    <a:lnTo>
                      <a:pt x="5514" y="5860"/>
                    </a:lnTo>
                    <a:lnTo>
                      <a:pt x="4758" y="6616"/>
                    </a:lnTo>
                    <a:cubicBezTo>
                      <a:pt x="4632" y="6711"/>
                      <a:pt x="4632" y="6963"/>
                      <a:pt x="4758" y="7089"/>
                    </a:cubicBezTo>
                    <a:lnTo>
                      <a:pt x="5231" y="7561"/>
                    </a:lnTo>
                    <a:cubicBezTo>
                      <a:pt x="5357" y="7656"/>
                      <a:pt x="5357" y="7908"/>
                      <a:pt x="5231" y="8002"/>
                    </a:cubicBezTo>
                    <a:cubicBezTo>
                      <a:pt x="5168" y="8065"/>
                      <a:pt x="5081" y="8097"/>
                      <a:pt x="4994" y="8097"/>
                    </a:cubicBezTo>
                    <a:cubicBezTo>
                      <a:pt x="4908" y="8097"/>
                      <a:pt x="4821" y="8065"/>
                      <a:pt x="4758" y="8002"/>
                    </a:cubicBezTo>
                    <a:lnTo>
                      <a:pt x="4286" y="7561"/>
                    </a:lnTo>
                    <a:cubicBezTo>
                      <a:pt x="4223" y="7498"/>
                      <a:pt x="4136" y="7467"/>
                      <a:pt x="4049" y="7467"/>
                    </a:cubicBezTo>
                    <a:cubicBezTo>
                      <a:pt x="3963" y="7467"/>
                      <a:pt x="3876" y="7498"/>
                      <a:pt x="3813" y="7561"/>
                    </a:cubicBezTo>
                    <a:lnTo>
                      <a:pt x="3088" y="8254"/>
                    </a:lnTo>
                    <a:lnTo>
                      <a:pt x="883" y="6049"/>
                    </a:lnTo>
                    <a:cubicBezTo>
                      <a:pt x="789" y="6018"/>
                      <a:pt x="789" y="5829"/>
                      <a:pt x="883" y="5671"/>
                    </a:cubicBezTo>
                    <a:lnTo>
                      <a:pt x="3088" y="3466"/>
                    </a:lnTo>
                    <a:close/>
                    <a:moveTo>
                      <a:pt x="8917" y="3529"/>
                    </a:moveTo>
                    <a:lnTo>
                      <a:pt x="11122" y="5671"/>
                    </a:lnTo>
                    <a:cubicBezTo>
                      <a:pt x="11248" y="5766"/>
                      <a:pt x="11248" y="6018"/>
                      <a:pt x="11122" y="6144"/>
                    </a:cubicBezTo>
                    <a:lnTo>
                      <a:pt x="8917" y="8349"/>
                    </a:lnTo>
                    <a:lnTo>
                      <a:pt x="8444" y="7876"/>
                    </a:lnTo>
                    <a:lnTo>
                      <a:pt x="8696" y="7624"/>
                    </a:lnTo>
                    <a:cubicBezTo>
                      <a:pt x="9074" y="7246"/>
                      <a:pt x="9074" y="6553"/>
                      <a:pt x="8696" y="6175"/>
                    </a:cubicBezTo>
                    <a:cubicBezTo>
                      <a:pt x="8491" y="5970"/>
                      <a:pt x="8224" y="5868"/>
                      <a:pt x="7956" y="5868"/>
                    </a:cubicBezTo>
                    <a:cubicBezTo>
                      <a:pt x="7688" y="5868"/>
                      <a:pt x="7420" y="5970"/>
                      <a:pt x="7216" y="6175"/>
                    </a:cubicBezTo>
                    <a:lnTo>
                      <a:pt x="6995" y="6396"/>
                    </a:lnTo>
                    <a:lnTo>
                      <a:pt x="6522" y="5923"/>
                    </a:lnTo>
                    <a:lnTo>
                      <a:pt x="7279" y="5198"/>
                    </a:lnTo>
                    <a:cubicBezTo>
                      <a:pt x="7373" y="5072"/>
                      <a:pt x="7373" y="4820"/>
                      <a:pt x="7279" y="4726"/>
                    </a:cubicBezTo>
                    <a:lnTo>
                      <a:pt x="6806" y="4222"/>
                    </a:lnTo>
                    <a:cubicBezTo>
                      <a:pt x="6680" y="4127"/>
                      <a:pt x="6680" y="3875"/>
                      <a:pt x="6806" y="3749"/>
                    </a:cubicBezTo>
                    <a:cubicBezTo>
                      <a:pt x="6869" y="3686"/>
                      <a:pt x="6963" y="3655"/>
                      <a:pt x="7026" y="3655"/>
                    </a:cubicBezTo>
                    <a:cubicBezTo>
                      <a:pt x="7121" y="3655"/>
                      <a:pt x="7216" y="3686"/>
                      <a:pt x="7279" y="3749"/>
                    </a:cubicBezTo>
                    <a:lnTo>
                      <a:pt x="7751" y="4222"/>
                    </a:lnTo>
                    <a:cubicBezTo>
                      <a:pt x="7798" y="4285"/>
                      <a:pt x="7885" y="4316"/>
                      <a:pt x="7976" y="4316"/>
                    </a:cubicBezTo>
                    <a:cubicBezTo>
                      <a:pt x="8066" y="4316"/>
                      <a:pt x="8161" y="4285"/>
                      <a:pt x="8224" y="4222"/>
                    </a:cubicBezTo>
                    <a:lnTo>
                      <a:pt x="8917" y="3529"/>
                    </a:lnTo>
                    <a:close/>
                    <a:moveTo>
                      <a:pt x="5987" y="6396"/>
                    </a:moveTo>
                    <a:lnTo>
                      <a:pt x="6711" y="7152"/>
                    </a:lnTo>
                    <a:cubicBezTo>
                      <a:pt x="6774" y="7215"/>
                      <a:pt x="6869" y="7246"/>
                      <a:pt x="6960" y="7246"/>
                    </a:cubicBezTo>
                    <a:cubicBezTo>
                      <a:pt x="7050" y="7246"/>
                      <a:pt x="7137" y="7215"/>
                      <a:pt x="7184" y="7152"/>
                    </a:cubicBezTo>
                    <a:lnTo>
                      <a:pt x="7657" y="6679"/>
                    </a:lnTo>
                    <a:cubicBezTo>
                      <a:pt x="7720" y="6616"/>
                      <a:pt x="7814" y="6585"/>
                      <a:pt x="7905" y="6585"/>
                    </a:cubicBezTo>
                    <a:cubicBezTo>
                      <a:pt x="7995" y="6585"/>
                      <a:pt x="8082" y="6616"/>
                      <a:pt x="8129" y="6679"/>
                    </a:cubicBezTo>
                    <a:cubicBezTo>
                      <a:pt x="8255" y="6805"/>
                      <a:pt x="8255" y="7026"/>
                      <a:pt x="8129" y="7152"/>
                    </a:cubicBezTo>
                    <a:lnTo>
                      <a:pt x="7657" y="7624"/>
                    </a:lnTo>
                    <a:cubicBezTo>
                      <a:pt x="7562" y="7750"/>
                      <a:pt x="7562" y="7971"/>
                      <a:pt x="7657" y="8097"/>
                    </a:cubicBezTo>
                    <a:lnTo>
                      <a:pt x="8381" y="8822"/>
                    </a:lnTo>
                    <a:lnTo>
                      <a:pt x="6239" y="11027"/>
                    </a:lnTo>
                    <a:cubicBezTo>
                      <a:pt x="6192" y="11074"/>
                      <a:pt x="6105" y="11098"/>
                      <a:pt x="6014" y="11098"/>
                    </a:cubicBezTo>
                    <a:cubicBezTo>
                      <a:pt x="5924" y="11098"/>
                      <a:pt x="5829" y="11074"/>
                      <a:pt x="5766" y="11027"/>
                    </a:cubicBezTo>
                    <a:lnTo>
                      <a:pt x="3561" y="8822"/>
                    </a:lnTo>
                    <a:lnTo>
                      <a:pt x="4034" y="8349"/>
                    </a:lnTo>
                    <a:lnTo>
                      <a:pt x="4286" y="8570"/>
                    </a:lnTo>
                    <a:cubicBezTo>
                      <a:pt x="4475" y="8774"/>
                      <a:pt x="4742" y="8877"/>
                      <a:pt x="5010" y="8877"/>
                    </a:cubicBezTo>
                    <a:cubicBezTo>
                      <a:pt x="5278" y="8877"/>
                      <a:pt x="5546" y="8774"/>
                      <a:pt x="5735" y="8570"/>
                    </a:cubicBezTo>
                    <a:cubicBezTo>
                      <a:pt x="6144" y="8191"/>
                      <a:pt x="6144" y="7498"/>
                      <a:pt x="5735" y="7120"/>
                    </a:cubicBezTo>
                    <a:lnTo>
                      <a:pt x="5514" y="6868"/>
                    </a:lnTo>
                    <a:lnTo>
                      <a:pt x="5987" y="6396"/>
                    </a:lnTo>
                    <a:close/>
                    <a:moveTo>
                      <a:pt x="5999" y="0"/>
                    </a:moveTo>
                    <a:cubicBezTo>
                      <a:pt x="5735" y="0"/>
                      <a:pt x="5467" y="95"/>
                      <a:pt x="5262" y="284"/>
                    </a:cubicBezTo>
                    <a:lnTo>
                      <a:pt x="379" y="5167"/>
                    </a:lnTo>
                    <a:cubicBezTo>
                      <a:pt x="1" y="5577"/>
                      <a:pt x="1" y="6238"/>
                      <a:pt x="379" y="6648"/>
                    </a:cubicBezTo>
                    <a:lnTo>
                      <a:pt x="5262" y="11531"/>
                    </a:lnTo>
                    <a:cubicBezTo>
                      <a:pt x="5467" y="11720"/>
                      <a:pt x="5735" y="11814"/>
                      <a:pt x="5999" y="11814"/>
                    </a:cubicBezTo>
                    <a:cubicBezTo>
                      <a:pt x="6262" y="11814"/>
                      <a:pt x="6522" y="11720"/>
                      <a:pt x="6711" y="11531"/>
                    </a:cubicBezTo>
                    <a:lnTo>
                      <a:pt x="11595" y="6648"/>
                    </a:lnTo>
                    <a:cubicBezTo>
                      <a:pt x="12004" y="6238"/>
                      <a:pt x="12004" y="5577"/>
                      <a:pt x="11595" y="5167"/>
                    </a:cubicBezTo>
                    <a:lnTo>
                      <a:pt x="6711" y="284"/>
                    </a:lnTo>
                    <a:cubicBezTo>
                      <a:pt x="6522" y="95"/>
                      <a:pt x="6262" y="0"/>
                      <a:pt x="59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53" name="Google Shape;9302;p73">
                <a:extLst>
                  <a:ext uri="{FF2B5EF4-FFF2-40B4-BE49-F238E27FC236}">
                    <a16:creationId xmlns:a16="http://schemas.microsoft.com/office/drawing/2014/main" id="{FF568AA5-B113-AE43-CBCB-5AA178F4A040}"/>
                  </a:ext>
                </a:extLst>
              </p:cNvPr>
              <p:cNvGrpSpPr/>
              <p:nvPr/>
            </p:nvGrpSpPr>
            <p:grpSpPr>
              <a:xfrm>
                <a:off x="9647501" y="2281645"/>
                <a:ext cx="499261" cy="499261"/>
                <a:chOff x="5775900" y="2308125"/>
                <a:chExt cx="295375" cy="295375"/>
              </a:xfrm>
              <a:grpFill/>
            </p:grpSpPr>
            <p:sp>
              <p:nvSpPr>
                <p:cNvPr id="358" name="Google Shape;9303;p73">
                  <a:extLst>
                    <a:ext uri="{FF2B5EF4-FFF2-40B4-BE49-F238E27FC236}">
                      <a16:creationId xmlns:a16="http://schemas.microsoft.com/office/drawing/2014/main" id="{6A151154-BF88-7150-EB8D-5FCED852C6FD}"/>
                    </a:ext>
                  </a:extLst>
                </p:cNvPr>
                <p:cNvSpPr/>
                <p:nvPr/>
              </p:nvSpPr>
              <p:spPr>
                <a:xfrm>
                  <a:off x="5984625" y="2482975"/>
                  <a:ext cx="1812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26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68"/>
                        <a:pt x="158" y="725"/>
                        <a:pt x="378" y="725"/>
                      </a:cubicBezTo>
                      <a:cubicBezTo>
                        <a:pt x="567" y="725"/>
                        <a:pt x="725" y="568"/>
                        <a:pt x="725" y="347"/>
                      </a:cubicBezTo>
                      <a:cubicBezTo>
                        <a:pt x="725" y="158"/>
                        <a:pt x="567" y="0"/>
                        <a:pt x="3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59" name="Google Shape;9304;p73">
                  <a:extLst>
                    <a:ext uri="{FF2B5EF4-FFF2-40B4-BE49-F238E27FC236}">
                      <a16:creationId xmlns:a16="http://schemas.microsoft.com/office/drawing/2014/main" id="{EE8D1C8F-3D03-3918-2EED-4A9EB0382499}"/>
                    </a:ext>
                  </a:extLst>
                </p:cNvPr>
                <p:cNvSpPr/>
                <p:nvPr/>
              </p:nvSpPr>
              <p:spPr>
                <a:xfrm>
                  <a:off x="5775900" y="2308125"/>
                  <a:ext cx="295375" cy="2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15" h="11815" extrusionOk="0">
                      <a:moveTo>
                        <a:pt x="7845" y="725"/>
                      </a:moveTo>
                      <a:cubicBezTo>
                        <a:pt x="7719" y="914"/>
                        <a:pt x="7656" y="1166"/>
                        <a:pt x="7656" y="1450"/>
                      </a:cubicBezTo>
                      <a:cubicBezTo>
                        <a:pt x="7656" y="1670"/>
                        <a:pt x="7719" y="1922"/>
                        <a:pt x="7845" y="2143"/>
                      </a:cubicBezTo>
                      <a:lnTo>
                        <a:pt x="1387" y="2143"/>
                      </a:lnTo>
                      <a:cubicBezTo>
                        <a:pt x="1009" y="2143"/>
                        <a:pt x="694" y="1828"/>
                        <a:pt x="694" y="1450"/>
                      </a:cubicBezTo>
                      <a:cubicBezTo>
                        <a:pt x="694" y="1040"/>
                        <a:pt x="1009" y="725"/>
                        <a:pt x="1387" y="725"/>
                      </a:cubicBezTo>
                      <a:close/>
                      <a:moveTo>
                        <a:pt x="6112" y="6994"/>
                      </a:moveTo>
                      <a:cubicBezTo>
                        <a:pt x="5955" y="7183"/>
                        <a:pt x="5829" y="7436"/>
                        <a:pt x="5766" y="7719"/>
                      </a:cubicBezTo>
                      <a:lnTo>
                        <a:pt x="3466" y="7719"/>
                      </a:lnTo>
                      <a:lnTo>
                        <a:pt x="3466" y="6994"/>
                      </a:lnTo>
                      <a:close/>
                      <a:moveTo>
                        <a:pt x="694" y="2678"/>
                      </a:moveTo>
                      <a:cubicBezTo>
                        <a:pt x="883" y="2773"/>
                        <a:pt x="1103" y="2867"/>
                        <a:pt x="1387" y="2867"/>
                      </a:cubicBezTo>
                      <a:lnTo>
                        <a:pt x="1387" y="10460"/>
                      </a:lnTo>
                      <a:cubicBezTo>
                        <a:pt x="1009" y="10460"/>
                        <a:pt x="694" y="10145"/>
                        <a:pt x="694" y="9767"/>
                      </a:cubicBezTo>
                      <a:lnTo>
                        <a:pt x="694" y="2678"/>
                      </a:lnTo>
                      <a:close/>
                      <a:moveTo>
                        <a:pt x="8381" y="2836"/>
                      </a:moveTo>
                      <a:lnTo>
                        <a:pt x="8381" y="5608"/>
                      </a:lnTo>
                      <a:cubicBezTo>
                        <a:pt x="7814" y="5703"/>
                        <a:pt x="7247" y="5923"/>
                        <a:pt x="6774" y="6301"/>
                      </a:cubicBezTo>
                      <a:lnTo>
                        <a:pt x="3151" y="6301"/>
                      </a:lnTo>
                      <a:cubicBezTo>
                        <a:pt x="2962" y="6301"/>
                        <a:pt x="2804" y="6459"/>
                        <a:pt x="2804" y="6648"/>
                      </a:cubicBezTo>
                      <a:lnTo>
                        <a:pt x="2804" y="8034"/>
                      </a:lnTo>
                      <a:cubicBezTo>
                        <a:pt x="2804" y="8223"/>
                        <a:pt x="2962" y="8381"/>
                        <a:pt x="3151" y="8381"/>
                      </a:cubicBezTo>
                      <a:lnTo>
                        <a:pt x="5640" y="8381"/>
                      </a:lnTo>
                      <a:lnTo>
                        <a:pt x="5640" y="8727"/>
                      </a:lnTo>
                      <a:cubicBezTo>
                        <a:pt x="5640" y="9357"/>
                        <a:pt x="5829" y="9956"/>
                        <a:pt x="6144" y="10492"/>
                      </a:cubicBezTo>
                      <a:lnTo>
                        <a:pt x="2080" y="10492"/>
                      </a:lnTo>
                      <a:lnTo>
                        <a:pt x="2080" y="10460"/>
                      </a:lnTo>
                      <a:lnTo>
                        <a:pt x="2080" y="2836"/>
                      </a:lnTo>
                      <a:close/>
                      <a:moveTo>
                        <a:pt x="8727" y="6301"/>
                      </a:moveTo>
                      <a:cubicBezTo>
                        <a:pt x="10050" y="6301"/>
                        <a:pt x="11153" y="7404"/>
                        <a:pt x="11153" y="8727"/>
                      </a:cubicBezTo>
                      <a:cubicBezTo>
                        <a:pt x="11153" y="10082"/>
                        <a:pt x="10050" y="11216"/>
                        <a:pt x="8727" y="11216"/>
                      </a:cubicBezTo>
                      <a:cubicBezTo>
                        <a:pt x="7373" y="11216"/>
                        <a:pt x="6270" y="10113"/>
                        <a:pt x="6270" y="8727"/>
                      </a:cubicBezTo>
                      <a:cubicBezTo>
                        <a:pt x="6270" y="7373"/>
                        <a:pt x="7373" y="6301"/>
                        <a:pt x="8727" y="6301"/>
                      </a:cubicBezTo>
                      <a:close/>
                      <a:moveTo>
                        <a:pt x="1387" y="0"/>
                      </a:moveTo>
                      <a:cubicBezTo>
                        <a:pt x="630" y="0"/>
                        <a:pt x="0" y="630"/>
                        <a:pt x="0" y="1355"/>
                      </a:cubicBezTo>
                      <a:lnTo>
                        <a:pt x="0" y="9704"/>
                      </a:lnTo>
                      <a:cubicBezTo>
                        <a:pt x="0" y="10460"/>
                        <a:pt x="630" y="11090"/>
                        <a:pt x="1387" y="11090"/>
                      </a:cubicBezTo>
                      <a:lnTo>
                        <a:pt x="6742" y="11090"/>
                      </a:lnTo>
                      <a:cubicBezTo>
                        <a:pt x="7310" y="11563"/>
                        <a:pt x="8003" y="11815"/>
                        <a:pt x="8727" y="11815"/>
                      </a:cubicBezTo>
                      <a:cubicBezTo>
                        <a:pt x="10460" y="11815"/>
                        <a:pt x="11815" y="10334"/>
                        <a:pt x="11815" y="8664"/>
                      </a:cubicBezTo>
                      <a:cubicBezTo>
                        <a:pt x="11815" y="7120"/>
                        <a:pt x="10618" y="5829"/>
                        <a:pt x="9074" y="5608"/>
                      </a:cubicBezTo>
                      <a:lnTo>
                        <a:pt x="9074" y="2458"/>
                      </a:lnTo>
                      <a:cubicBezTo>
                        <a:pt x="9074" y="2269"/>
                        <a:pt x="9042" y="2143"/>
                        <a:pt x="8822" y="2080"/>
                      </a:cubicBezTo>
                      <a:cubicBezTo>
                        <a:pt x="8538" y="1985"/>
                        <a:pt x="8349" y="1733"/>
                        <a:pt x="8349" y="1418"/>
                      </a:cubicBezTo>
                      <a:cubicBezTo>
                        <a:pt x="8349" y="1135"/>
                        <a:pt x="8538" y="851"/>
                        <a:pt x="8822" y="725"/>
                      </a:cubicBezTo>
                      <a:cubicBezTo>
                        <a:pt x="8979" y="694"/>
                        <a:pt x="9074" y="536"/>
                        <a:pt x="9074" y="410"/>
                      </a:cubicBezTo>
                      <a:lnTo>
                        <a:pt x="9074" y="347"/>
                      </a:lnTo>
                      <a:cubicBezTo>
                        <a:pt x="9074" y="158"/>
                        <a:pt x="8916" y="0"/>
                        <a:pt x="872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60" name="Google Shape;9305;p73">
                  <a:extLst>
                    <a:ext uri="{FF2B5EF4-FFF2-40B4-BE49-F238E27FC236}">
                      <a16:creationId xmlns:a16="http://schemas.microsoft.com/office/drawing/2014/main" id="{AEEACFDA-671B-B96B-E116-C35659691C18}"/>
                    </a:ext>
                  </a:extLst>
                </p:cNvPr>
                <p:cNvSpPr/>
                <p:nvPr/>
              </p:nvSpPr>
              <p:spPr>
                <a:xfrm>
                  <a:off x="5984625" y="2508975"/>
                  <a:ext cx="18125" cy="6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458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lnTo>
                        <a:pt x="0" y="2111"/>
                      </a:lnTo>
                      <a:cubicBezTo>
                        <a:pt x="0" y="2300"/>
                        <a:pt x="158" y="2458"/>
                        <a:pt x="378" y="2458"/>
                      </a:cubicBezTo>
                      <a:cubicBezTo>
                        <a:pt x="567" y="2458"/>
                        <a:pt x="725" y="2300"/>
                        <a:pt x="725" y="2111"/>
                      </a:cubicBezTo>
                      <a:lnTo>
                        <a:pt x="725" y="347"/>
                      </a:lnTo>
                      <a:cubicBezTo>
                        <a:pt x="725" y="158"/>
                        <a:pt x="567" y="0"/>
                        <a:pt x="3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61" name="Google Shape;9306;p73">
                  <a:extLst>
                    <a:ext uri="{FF2B5EF4-FFF2-40B4-BE49-F238E27FC236}">
                      <a16:creationId xmlns:a16="http://schemas.microsoft.com/office/drawing/2014/main" id="{9ADCE2EF-EA6D-23CE-81E6-EE0241F4BDF9}"/>
                    </a:ext>
                  </a:extLst>
                </p:cNvPr>
                <p:cNvSpPr/>
                <p:nvPr/>
              </p:nvSpPr>
              <p:spPr>
                <a:xfrm>
                  <a:off x="5845200" y="2395550"/>
                  <a:ext cx="12290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99"/>
                        <a:pt x="158" y="694"/>
                        <a:pt x="347" y="694"/>
                      </a:cubicBezTo>
                      <a:lnTo>
                        <a:pt x="4569" y="694"/>
                      </a:lnTo>
                      <a:cubicBezTo>
                        <a:pt x="4758" y="694"/>
                        <a:pt x="4916" y="536"/>
                        <a:pt x="4916" y="347"/>
                      </a:cubicBezTo>
                      <a:cubicBezTo>
                        <a:pt x="4916" y="158"/>
                        <a:pt x="4758" y="0"/>
                        <a:pt x="456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62" name="Google Shape;9307;p73">
                  <a:extLst>
                    <a:ext uri="{FF2B5EF4-FFF2-40B4-BE49-F238E27FC236}">
                      <a16:creationId xmlns:a16="http://schemas.microsoft.com/office/drawing/2014/main" id="{16E3BC58-E4F9-3927-330C-9206FA792805}"/>
                    </a:ext>
                  </a:extLst>
                </p:cNvPr>
                <p:cNvSpPr/>
                <p:nvPr/>
              </p:nvSpPr>
              <p:spPr>
                <a:xfrm>
                  <a:off x="5845200" y="2431000"/>
                  <a:ext cx="12290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158" y="693"/>
                        <a:pt x="347" y="693"/>
                      </a:cubicBezTo>
                      <a:lnTo>
                        <a:pt x="4569" y="693"/>
                      </a:lnTo>
                      <a:cubicBezTo>
                        <a:pt x="4758" y="693"/>
                        <a:pt x="4916" y="536"/>
                        <a:pt x="4916" y="347"/>
                      </a:cubicBezTo>
                      <a:cubicBezTo>
                        <a:pt x="4916" y="158"/>
                        <a:pt x="4758" y="0"/>
                        <a:pt x="456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54" name="Google Shape;9308;p73">
                <a:extLst>
                  <a:ext uri="{FF2B5EF4-FFF2-40B4-BE49-F238E27FC236}">
                    <a16:creationId xmlns:a16="http://schemas.microsoft.com/office/drawing/2014/main" id="{5D7BADAD-191B-2E4B-BB59-A5B15BBDA6DB}"/>
                  </a:ext>
                </a:extLst>
              </p:cNvPr>
              <p:cNvGrpSpPr/>
              <p:nvPr/>
            </p:nvGrpSpPr>
            <p:grpSpPr>
              <a:xfrm>
                <a:off x="9677461" y="2924641"/>
                <a:ext cx="439341" cy="500612"/>
                <a:chOff x="5794025" y="2673575"/>
                <a:chExt cx="259925" cy="296175"/>
              </a:xfrm>
              <a:grpFill/>
            </p:grpSpPr>
            <p:sp>
              <p:nvSpPr>
                <p:cNvPr id="356" name="Google Shape;9309;p73">
                  <a:extLst>
                    <a:ext uri="{FF2B5EF4-FFF2-40B4-BE49-F238E27FC236}">
                      <a16:creationId xmlns:a16="http://schemas.microsoft.com/office/drawing/2014/main" id="{B2C8639B-4E61-0101-8513-8CCC5DA40F06}"/>
                    </a:ext>
                  </a:extLst>
                </p:cNvPr>
                <p:cNvSpPr/>
                <p:nvPr/>
              </p:nvSpPr>
              <p:spPr>
                <a:xfrm>
                  <a:off x="5794025" y="2673575"/>
                  <a:ext cx="259925" cy="2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7" h="11847" extrusionOk="0">
                      <a:moveTo>
                        <a:pt x="5860" y="694"/>
                      </a:moveTo>
                      <a:cubicBezTo>
                        <a:pt x="7089" y="694"/>
                        <a:pt x="8097" y="1639"/>
                        <a:pt x="8254" y="2805"/>
                      </a:cubicBezTo>
                      <a:cubicBezTo>
                        <a:pt x="8160" y="2773"/>
                        <a:pt x="8065" y="2773"/>
                        <a:pt x="7939" y="2773"/>
                      </a:cubicBezTo>
                      <a:lnTo>
                        <a:pt x="7561" y="2773"/>
                      </a:lnTo>
                      <a:cubicBezTo>
                        <a:pt x="7404" y="1985"/>
                        <a:pt x="6679" y="1387"/>
                        <a:pt x="5860" y="1387"/>
                      </a:cubicBezTo>
                      <a:lnTo>
                        <a:pt x="4474" y="1387"/>
                      </a:lnTo>
                      <a:cubicBezTo>
                        <a:pt x="3655" y="1387"/>
                        <a:pt x="2930" y="1985"/>
                        <a:pt x="2804" y="2773"/>
                      </a:cubicBezTo>
                      <a:lnTo>
                        <a:pt x="2394" y="2773"/>
                      </a:lnTo>
                      <a:cubicBezTo>
                        <a:pt x="2268" y="2773"/>
                        <a:pt x="2142" y="2773"/>
                        <a:pt x="2079" y="2805"/>
                      </a:cubicBezTo>
                      <a:cubicBezTo>
                        <a:pt x="2237" y="1639"/>
                        <a:pt x="3277" y="694"/>
                        <a:pt x="4474" y="694"/>
                      </a:cubicBezTo>
                      <a:close/>
                      <a:moveTo>
                        <a:pt x="6206" y="2143"/>
                      </a:moveTo>
                      <a:cubicBezTo>
                        <a:pt x="6616" y="2300"/>
                        <a:pt x="6931" y="2647"/>
                        <a:pt x="6931" y="3120"/>
                      </a:cubicBezTo>
                      <a:lnTo>
                        <a:pt x="6931" y="3403"/>
                      </a:lnTo>
                      <a:cubicBezTo>
                        <a:pt x="6522" y="3246"/>
                        <a:pt x="6206" y="2899"/>
                        <a:pt x="6206" y="2427"/>
                      </a:cubicBezTo>
                      <a:lnTo>
                        <a:pt x="6206" y="2143"/>
                      </a:lnTo>
                      <a:close/>
                      <a:moveTo>
                        <a:pt x="5513" y="2080"/>
                      </a:moveTo>
                      <a:lnTo>
                        <a:pt x="5513" y="2427"/>
                      </a:lnTo>
                      <a:cubicBezTo>
                        <a:pt x="5513" y="3025"/>
                        <a:pt x="5041" y="3435"/>
                        <a:pt x="4474" y="3435"/>
                      </a:cubicBezTo>
                      <a:lnTo>
                        <a:pt x="3466" y="3435"/>
                      </a:lnTo>
                      <a:lnTo>
                        <a:pt x="3466" y="3088"/>
                      </a:lnTo>
                      <a:cubicBezTo>
                        <a:pt x="3466" y="2490"/>
                        <a:pt x="3938" y="2080"/>
                        <a:pt x="4474" y="2080"/>
                      </a:cubicBezTo>
                      <a:close/>
                      <a:moveTo>
                        <a:pt x="2741" y="3435"/>
                      </a:moveTo>
                      <a:lnTo>
                        <a:pt x="2741" y="5451"/>
                      </a:lnTo>
                      <a:cubicBezTo>
                        <a:pt x="2363" y="5293"/>
                        <a:pt x="2048" y="4947"/>
                        <a:pt x="2048" y="4474"/>
                      </a:cubicBezTo>
                      <a:lnTo>
                        <a:pt x="2048" y="3813"/>
                      </a:lnTo>
                      <a:cubicBezTo>
                        <a:pt x="2048" y="3592"/>
                        <a:pt x="2205" y="3435"/>
                        <a:pt x="2394" y="3435"/>
                      </a:cubicBezTo>
                      <a:close/>
                      <a:moveTo>
                        <a:pt x="7939" y="3498"/>
                      </a:moveTo>
                      <a:cubicBezTo>
                        <a:pt x="8160" y="3498"/>
                        <a:pt x="8317" y="3655"/>
                        <a:pt x="8317" y="3844"/>
                      </a:cubicBezTo>
                      <a:lnTo>
                        <a:pt x="8317" y="4506"/>
                      </a:lnTo>
                      <a:cubicBezTo>
                        <a:pt x="8317" y="4947"/>
                        <a:pt x="8034" y="5325"/>
                        <a:pt x="7593" y="5482"/>
                      </a:cubicBezTo>
                      <a:lnTo>
                        <a:pt x="7593" y="3498"/>
                      </a:lnTo>
                      <a:close/>
                      <a:moveTo>
                        <a:pt x="5891" y="3435"/>
                      </a:moveTo>
                      <a:cubicBezTo>
                        <a:pt x="6143" y="3750"/>
                        <a:pt x="6522" y="4033"/>
                        <a:pt x="6931" y="4128"/>
                      </a:cubicBezTo>
                      <a:lnTo>
                        <a:pt x="6931" y="5892"/>
                      </a:lnTo>
                      <a:cubicBezTo>
                        <a:pt x="6931" y="6491"/>
                        <a:pt x="6459" y="6900"/>
                        <a:pt x="5891" y="6900"/>
                      </a:cubicBezTo>
                      <a:lnTo>
                        <a:pt x="4505" y="6900"/>
                      </a:lnTo>
                      <a:cubicBezTo>
                        <a:pt x="3938" y="6900"/>
                        <a:pt x="3497" y="6428"/>
                        <a:pt x="3497" y="5892"/>
                      </a:cubicBezTo>
                      <a:lnTo>
                        <a:pt x="3497" y="4159"/>
                      </a:lnTo>
                      <a:lnTo>
                        <a:pt x="4505" y="4159"/>
                      </a:lnTo>
                      <a:cubicBezTo>
                        <a:pt x="5072" y="4159"/>
                        <a:pt x="5576" y="3876"/>
                        <a:pt x="5891" y="3435"/>
                      </a:cubicBezTo>
                      <a:close/>
                      <a:moveTo>
                        <a:pt x="6238" y="7593"/>
                      </a:moveTo>
                      <a:cubicBezTo>
                        <a:pt x="6333" y="7782"/>
                        <a:pt x="6459" y="7971"/>
                        <a:pt x="6616" y="8097"/>
                      </a:cubicBezTo>
                      <a:lnTo>
                        <a:pt x="5198" y="9547"/>
                      </a:lnTo>
                      <a:lnTo>
                        <a:pt x="3718" y="8097"/>
                      </a:lnTo>
                      <a:cubicBezTo>
                        <a:pt x="3875" y="7971"/>
                        <a:pt x="4033" y="7782"/>
                        <a:pt x="4096" y="7593"/>
                      </a:cubicBezTo>
                      <a:cubicBezTo>
                        <a:pt x="4190" y="7625"/>
                        <a:pt x="4379" y="7625"/>
                        <a:pt x="4474" y="7625"/>
                      </a:cubicBezTo>
                      <a:lnTo>
                        <a:pt x="5860" y="7625"/>
                      </a:lnTo>
                      <a:cubicBezTo>
                        <a:pt x="5986" y="7625"/>
                        <a:pt x="6143" y="7625"/>
                        <a:pt x="6238" y="7593"/>
                      </a:cubicBezTo>
                      <a:close/>
                      <a:moveTo>
                        <a:pt x="2961" y="8318"/>
                      </a:moveTo>
                      <a:lnTo>
                        <a:pt x="4852" y="10177"/>
                      </a:lnTo>
                      <a:lnTo>
                        <a:pt x="4852" y="11122"/>
                      </a:lnTo>
                      <a:lnTo>
                        <a:pt x="662" y="11122"/>
                      </a:lnTo>
                      <a:lnTo>
                        <a:pt x="662" y="9358"/>
                      </a:lnTo>
                      <a:cubicBezTo>
                        <a:pt x="662" y="8759"/>
                        <a:pt x="1134" y="8318"/>
                        <a:pt x="1701" y="8318"/>
                      </a:cubicBezTo>
                      <a:close/>
                      <a:moveTo>
                        <a:pt x="8664" y="8318"/>
                      </a:moveTo>
                      <a:cubicBezTo>
                        <a:pt x="9262" y="8318"/>
                        <a:pt x="9672" y="8790"/>
                        <a:pt x="9672" y="9358"/>
                      </a:cubicBezTo>
                      <a:lnTo>
                        <a:pt x="9672" y="11122"/>
                      </a:lnTo>
                      <a:lnTo>
                        <a:pt x="5513" y="11122"/>
                      </a:lnTo>
                      <a:lnTo>
                        <a:pt x="5513" y="10177"/>
                      </a:lnTo>
                      <a:lnTo>
                        <a:pt x="7404" y="8318"/>
                      </a:lnTo>
                      <a:close/>
                      <a:moveTo>
                        <a:pt x="4537" y="1"/>
                      </a:moveTo>
                      <a:cubicBezTo>
                        <a:pt x="2804" y="1"/>
                        <a:pt x="1418" y="1418"/>
                        <a:pt x="1418" y="3120"/>
                      </a:cubicBezTo>
                      <a:lnTo>
                        <a:pt x="1418" y="4506"/>
                      </a:lnTo>
                      <a:cubicBezTo>
                        <a:pt x="1418" y="5356"/>
                        <a:pt x="2048" y="6050"/>
                        <a:pt x="2835" y="6207"/>
                      </a:cubicBezTo>
                      <a:cubicBezTo>
                        <a:pt x="2898" y="6648"/>
                        <a:pt x="3151" y="7026"/>
                        <a:pt x="3497" y="7278"/>
                      </a:cubicBezTo>
                      <a:cubicBezTo>
                        <a:pt x="3466" y="7467"/>
                        <a:pt x="3308" y="7625"/>
                        <a:pt x="3119" y="7625"/>
                      </a:cubicBezTo>
                      <a:lnTo>
                        <a:pt x="1733" y="7625"/>
                      </a:lnTo>
                      <a:cubicBezTo>
                        <a:pt x="788" y="7625"/>
                        <a:pt x="0" y="8412"/>
                        <a:pt x="0" y="9358"/>
                      </a:cubicBezTo>
                      <a:lnTo>
                        <a:pt x="0" y="11468"/>
                      </a:lnTo>
                      <a:cubicBezTo>
                        <a:pt x="0" y="11689"/>
                        <a:pt x="158" y="11846"/>
                        <a:pt x="347" y="11846"/>
                      </a:cubicBezTo>
                      <a:lnTo>
                        <a:pt x="10050" y="11846"/>
                      </a:lnTo>
                      <a:cubicBezTo>
                        <a:pt x="10239" y="11846"/>
                        <a:pt x="10397" y="11689"/>
                        <a:pt x="10397" y="11468"/>
                      </a:cubicBezTo>
                      <a:lnTo>
                        <a:pt x="10397" y="9358"/>
                      </a:lnTo>
                      <a:cubicBezTo>
                        <a:pt x="10397" y="8412"/>
                        <a:pt x="9609" y="7625"/>
                        <a:pt x="8664" y="7625"/>
                      </a:cubicBezTo>
                      <a:lnTo>
                        <a:pt x="7278" y="7625"/>
                      </a:lnTo>
                      <a:cubicBezTo>
                        <a:pt x="7089" y="7625"/>
                        <a:pt x="6931" y="7467"/>
                        <a:pt x="6931" y="7278"/>
                      </a:cubicBezTo>
                      <a:cubicBezTo>
                        <a:pt x="7278" y="7026"/>
                        <a:pt x="7530" y="6648"/>
                        <a:pt x="7593" y="6207"/>
                      </a:cubicBezTo>
                      <a:cubicBezTo>
                        <a:pt x="8380" y="6050"/>
                        <a:pt x="9010" y="5325"/>
                        <a:pt x="9010" y="4506"/>
                      </a:cubicBezTo>
                      <a:lnTo>
                        <a:pt x="9010" y="3120"/>
                      </a:lnTo>
                      <a:cubicBezTo>
                        <a:pt x="9010" y="1387"/>
                        <a:pt x="7593" y="1"/>
                        <a:pt x="589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57" name="Google Shape;9310;p73">
                  <a:extLst>
                    <a:ext uri="{FF2B5EF4-FFF2-40B4-BE49-F238E27FC236}">
                      <a16:creationId xmlns:a16="http://schemas.microsoft.com/office/drawing/2014/main" id="{62DDBE8D-0D0B-B70F-7695-95E740398107}"/>
                    </a:ext>
                  </a:extLst>
                </p:cNvPr>
                <p:cNvSpPr/>
                <p:nvPr/>
              </p:nvSpPr>
              <p:spPr>
                <a:xfrm>
                  <a:off x="5967300" y="2915375"/>
                  <a:ext cx="354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694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47"/>
                      </a:cubicBezTo>
                      <a:cubicBezTo>
                        <a:pt x="0" y="536"/>
                        <a:pt x="158" y="694"/>
                        <a:pt x="347" y="694"/>
                      </a:cubicBezTo>
                      <a:lnTo>
                        <a:pt x="1040" y="694"/>
                      </a:lnTo>
                      <a:cubicBezTo>
                        <a:pt x="1260" y="694"/>
                        <a:pt x="1418" y="536"/>
                        <a:pt x="1418" y="347"/>
                      </a:cubicBezTo>
                      <a:cubicBezTo>
                        <a:pt x="1418" y="158"/>
                        <a:pt x="1260" y="1"/>
                        <a:pt x="104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355" name="Google Shape;9311;p73">
                <a:extLst>
                  <a:ext uri="{FF2B5EF4-FFF2-40B4-BE49-F238E27FC236}">
                    <a16:creationId xmlns:a16="http://schemas.microsoft.com/office/drawing/2014/main" id="{A47AA9AB-86B0-07D4-F3BD-B9C1768A3F18}"/>
                  </a:ext>
                </a:extLst>
              </p:cNvPr>
              <p:cNvSpPr/>
              <p:nvPr/>
            </p:nvSpPr>
            <p:spPr>
              <a:xfrm>
                <a:off x="10926070" y="2281639"/>
                <a:ext cx="500612" cy="499261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11815" extrusionOk="0">
                    <a:moveTo>
                      <a:pt x="5892" y="693"/>
                    </a:moveTo>
                    <a:cubicBezTo>
                      <a:pt x="6491" y="693"/>
                      <a:pt x="6932" y="1134"/>
                      <a:pt x="6932" y="1701"/>
                    </a:cubicBezTo>
                    <a:cubicBezTo>
                      <a:pt x="6932" y="2269"/>
                      <a:pt x="6459" y="2710"/>
                      <a:pt x="5892" y="2710"/>
                    </a:cubicBezTo>
                    <a:cubicBezTo>
                      <a:pt x="5325" y="2710"/>
                      <a:pt x="4884" y="2269"/>
                      <a:pt x="4884" y="1701"/>
                    </a:cubicBezTo>
                    <a:cubicBezTo>
                      <a:pt x="4884" y="1134"/>
                      <a:pt x="5325" y="693"/>
                      <a:pt x="5892" y="693"/>
                    </a:cubicBezTo>
                    <a:close/>
                    <a:moveTo>
                      <a:pt x="5892" y="3466"/>
                    </a:moveTo>
                    <a:cubicBezTo>
                      <a:pt x="6176" y="3466"/>
                      <a:pt x="6428" y="3497"/>
                      <a:pt x="6680" y="3592"/>
                    </a:cubicBezTo>
                    <a:lnTo>
                      <a:pt x="5892" y="4631"/>
                    </a:lnTo>
                    <a:lnTo>
                      <a:pt x="5104" y="3592"/>
                    </a:lnTo>
                    <a:cubicBezTo>
                      <a:pt x="5357" y="3529"/>
                      <a:pt x="5609" y="3466"/>
                      <a:pt x="5892" y="3466"/>
                    </a:cubicBezTo>
                    <a:close/>
                    <a:moveTo>
                      <a:pt x="4222" y="2048"/>
                    </a:moveTo>
                    <a:cubicBezTo>
                      <a:pt x="4285" y="2426"/>
                      <a:pt x="4474" y="2710"/>
                      <a:pt x="4726" y="2962"/>
                    </a:cubicBezTo>
                    <a:cubicBezTo>
                      <a:pt x="4632" y="2993"/>
                      <a:pt x="4537" y="3056"/>
                      <a:pt x="4443" y="3088"/>
                    </a:cubicBezTo>
                    <a:cubicBezTo>
                      <a:pt x="4443" y="3088"/>
                      <a:pt x="4411" y="3088"/>
                      <a:pt x="4411" y="3119"/>
                    </a:cubicBezTo>
                    <a:cubicBezTo>
                      <a:pt x="3403" y="3623"/>
                      <a:pt x="2773" y="4694"/>
                      <a:pt x="2773" y="5829"/>
                    </a:cubicBezTo>
                    <a:lnTo>
                      <a:pt x="2773" y="6207"/>
                    </a:lnTo>
                    <a:lnTo>
                      <a:pt x="2143" y="6207"/>
                    </a:lnTo>
                    <a:lnTo>
                      <a:pt x="2647" y="2300"/>
                    </a:lnTo>
                    <a:cubicBezTo>
                      <a:pt x="2679" y="2174"/>
                      <a:pt x="2836" y="2048"/>
                      <a:pt x="2962" y="2048"/>
                    </a:cubicBezTo>
                    <a:close/>
                    <a:moveTo>
                      <a:pt x="4474" y="3907"/>
                    </a:moveTo>
                    <a:lnTo>
                      <a:pt x="5546" y="5325"/>
                    </a:lnTo>
                    <a:lnTo>
                      <a:pt x="5546" y="6238"/>
                    </a:lnTo>
                    <a:lnTo>
                      <a:pt x="3466" y="6238"/>
                    </a:lnTo>
                    <a:lnTo>
                      <a:pt x="3466" y="5892"/>
                    </a:lnTo>
                    <a:cubicBezTo>
                      <a:pt x="3466" y="5041"/>
                      <a:pt x="3844" y="4348"/>
                      <a:pt x="4474" y="3907"/>
                    </a:cubicBezTo>
                    <a:close/>
                    <a:moveTo>
                      <a:pt x="7278" y="3907"/>
                    </a:moveTo>
                    <a:cubicBezTo>
                      <a:pt x="7908" y="4348"/>
                      <a:pt x="8318" y="5104"/>
                      <a:pt x="8318" y="5892"/>
                    </a:cubicBezTo>
                    <a:lnTo>
                      <a:pt x="8318" y="6238"/>
                    </a:lnTo>
                    <a:lnTo>
                      <a:pt x="6207" y="6238"/>
                    </a:lnTo>
                    <a:lnTo>
                      <a:pt x="6207" y="5325"/>
                    </a:lnTo>
                    <a:lnTo>
                      <a:pt x="7278" y="3907"/>
                    </a:lnTo>
                    <a:close/>
                    <a:moveTo>
                      <a:pt x="8854" y="2048"/>
                    </a:moveTo>
                    <a:cubicBezTo>
                      <a:pt x="9011" y="2048"/>
                      <a:pt x="9137" y="2143"/>
                      <a:pt x="9169" y="2300"/>
                    </a:cubicBezTo>
                    <a:lnTo>
                      <a:pt x="9673" y="6238"/>
                    </a:lnTo>
                    <a:lnTo>
                      <a:pt x="9043" y="6238"/>
                    </a:lnTo>
                    <a:lnTo>
                      <a:pt x="9043" y="5860"/>
                    </a:lnTo>
                    <a:cubicBezTo>
                      <a:pt x="9043" y="4694"/>
                      <a:pt x="8381" y="3655"/>
                      <a:pt x="7436" y="3151"/>
                    </a:cubicBezTo>
                    <a:cubicBezTo>
                      <a:pt x="7436" y="3151"/>
                      <a:pt x="7404" y="3151"/>
                      <a:pt x="7404" y="3119"/>
                    </a:cubicBezTo>
                    <a:cubicBezTo>
                      <a:pt x="7310" y="3088"/>
                      <a:pt x="7184" y="3056"/>
                      <a:pt x="7121" y="2993"/>
                    </a:cubicBezTo>
                    <a:cubicBezTo>
                      <a:pt x="7310" y="2773"/>
                      <a:pt x="7530" y="2458"/>
                      <a:pt x="7593" y="2048"/>
                    </a:cubicBezTo>
                    <a:close/>
                    <a:moveTo>
                      <a:pt x="10744" y="6900"/>
                    </a:moveTo>
                    <a:cubicBezTo>
                      <a:pt x="10933" y="6900"/>
                      <a:pt x="11090" y="7057"/>
                      <a:pt x="11090" y="7246"/>
                    </a:cubicBezTo>
                    <a:cubicBezTo>
                      <a:pt x="11090" y="7435"/>
                      <a:pt x="10933" y="7624"/>
                      <a:pt x="10744" y="7624"/>
                    </a:cubicBezTo>
                    <a:lnTo>
                      <a:pt x="1009" y="7624"/>
                    </a:lnTo>
                    <a:cubicBezTo>
                      <a:pt x="820" y="7624"/>
                      <a:pt x="662" y="7435"/>
                      <a:pt x="662" y="7246"/>
                    </a:cubicBezTo>
                    <a:cubicBezTo>
                      <a:pt x="662" y="7057"/>
                      <a:pt x="820" y="6900"/>
                      <a:pt x="1009" y="6900"/>
                    </a:cubicBezTo>
                    <a:close/>
                    <a:moveTo>
                      <a:pt x="10397" y="8317"/>
                    </a:moveTo>
                    <a:lnTo>
                      <a:pt x="10397" y="11121"/>
                    </a:lnTo>
                    <a:lnTo>
                      <a:pt x="1387" y="11121"/>
                    </a:lnTo>
                    <a:lnTo>
                      <a:pt x="1387" y="8317"/>
                    </a:lnTo>
                    <a:close/>
                    <a:moveTo>
                      <a:pt x="5892" y="0"/>
                    </a:moveTo>
                    <a:cubicBezTo>
                      <a:pt x="5073" y="0"/>
                      <a:pt x="4380" y="599"/>
                      <a:pt x="4222" y="1386"/>
                    </a:cubicBezTo>
                    <a:lnTo>
                      <a:pt x="2962" y="1386"/>
                    </a:lnTo>
                    <a:cubicBezTo>
                      <a:pt x="2458" y="1386"/>
                      <a:pt x="2080" y="1701"/>
                      <a:pt x="1954" y="2143"/>
                    </a:cubicBezTo>
                    <a:lnTo>
                      <a:pt x="1954" y="2174"/>
                    </a:lnTo>
                    <a:lnTo>
                      <a:pt x="1450" y="6238"/>
                    </a:lnTo>
                    <a:lnTo>
                      <a:pt x="1072" y="6238"/>
                    </a:lnTo>
                    <a:cubicBezTo>
                      <a:pt x="473" y="6238"/>
                      <a:pt x="1" y="6711"/>
                      <a:pt x="1" y="7246"/>
                    </a:cubicBezTo>
                    <a:cubicBezTo>
                      <a:pt x="1" y="7719"/>
                      <a:pt x="316" y="8065"/>
                      <a:pt x="694" y="8254"/>
                    </a:cubicBezTo>
                    <a:lnTo>
                      <a:pt x="694" y="11468"/>
                    </a:lnTo>
                    <a:cubicBezTo>
                      <a:pt x="694" y="11657"/>
                      <a:pt x="851" y="11815"/>
                      <a:pt x="1040" y="11815"/>
                    </a:cubicBezTo>
                    <a:lnTo>
                      <a:pt x="10775" y="11815"/>
                    </a:lnTo>
                    <a:cubicBezTo>
                      <a:pt x="10996" y="11815"/>
                      <a:pt x="11153" y="11657"/>
                      <a:pt x="11153" y="11468"/>
                    </a:cubicBezTo>
                    <a:lnTo>
                      <a:pt x="11153" y="8254"/>
                    </a:lnTo>
                    <a:cubicBezTo>
                      <a:pt x="11531" y="8065"/>
                      <a:pt x="11847" y="7719"/>
                      <a:pt x="11847" y="7246"/>
                    </a:cubicBezTo>
                    <a:cubicBezTo>
                      <a:pt x="11815" y="6711"/>
                      <a:pt x="11342" y="6238"/>
                      <a:pt x="10744" y="6238"/>
                    </a:cubicBezTo>
                    <a:lnTo>
                      <a:pt x="10366" y="6238"/>
                    </a:lnTo>
                    <a:lnTo>
                      <a:pt x="9830" y="2174"/>
                    </a:lnTo>
                    <a:lnTo>
                      <a:pt x="9830" y="2143"/>
                    </a:lnTo>
                    <a:cubicBezTo>
                      <a:pt x="9736" y="1701"/>
                      <a:pt x="9295" y="1386"/>
                      <a:pt x="8854" y="1386"/>
                    </a:cubicBezTo>
                    <a:lnTo>
                      <a:pt x="7593" y="1386"/>
                    </a:lnTo>
                    <a:cubicBezTo>
                      <a:pt x="7436" y="599"/>
                      <a:pt x="6711" y="0"/>
                      <a:pt x="58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165B338-0323-9475-9F64-E3214313C1AB}"/>
                </a:ext>
              </a:extLst>
            </p:cNvPr>
            <p:cNvGrpSpPr/>
            <p:nvPr/>
          </p:nvGrpSpPr>
          <p:grpSpPr>
            <a:xfrm>
              <a:off x="764236" y="3833082"/>
              <a:ext cx="10663528" cy="1739406"/>
              <a:chOff x="763919" y="3746993"/>
              <a:chExt cx="10663528" cy="1739406"/>
            </a:xfrm>
            <a:grpFill/>
          </p:grpSpPr>
          <p:grpSp>
            <p:nvGrpSpPr>
              <p:cNvPr id="5" name="Google Shape;9312;p73">
                <a:extLst>
                  <a:ext uri="{FF2B5EF4-FFF2-40B4-BE49-F238E27FC236}">
                    <a16:creationId xmlns:a16="http://schemas.microsoft.com/office/drawing/2014/main" id="{109CBB98-D239-E6C2-0A4C-AB9A67B79B0F}"/>
                  </a:ext>
                </a:extLst>
              </p:cNvPr>
              <p:cNvGrpSpPr/>
              <p:nvPr/>
            </p:nvGrpSpPr>
            <p:grpSpPr>
              <a:xfrm>
                <a:off x="765249" y="3749233"/>
                <a:ext cx="503276" cy="497908"/>
                <a:chOff x="581525" y="3254850"/>
                <a:chExt cx="297750" cy="294575"/>
              </a:xfrm>
              <a:grpFill/>
            </p:grpSpPr>
            <p:sp>
              <p:nvSpPr>
                <p:cNvPr id="303" name="Google Shape;9313;p73">
                  <a:extLst>
                    <a:ext uri="{FF2B5EF4-FFF2-40B4-BE49-F238E27FC236}">
                      <a16:creationId xmlns:a16="http://schemas.microsoft.com/office/drawing/2014/main" id="{B4875645-642E-1082-7CA9-388B44718BBE}"/>
                    </a:ext>
                  </a:extLst>
                </p:cNvPr>
                <p:cNvSpPr/>
                <p:nvPr/>
              </p:nvSpPr>
              <p:spPr>
                <a:xfrm>
                  <a:off x="616950" y="3358025"/>
                  <a:ext cx="89025" cy="8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3466" extrusionOk="0">
                      <a:moveTo>
                        <a:pt x="1797" y="0"/>
                      </a:moveTo>
                      <a:cubicBezTo>
                        <a:pt x="789" y="0"/>
                        <a:pt x="1" y="788"/>
                        <a:pt x="1" y="1733"/>
                      </a:cubicBezTo>
                      <a:cubicBezTo>
                        <a:pt x="1" y="2710"/>
                        <a:pt x="789" y="3466"/>
                        <a:pt x="1797" y="3466"/>
                      </a:cubicBezTo>
                      <a:cubicBezTo>
                        <a:pt x="2773" y="3466"/>
                        <a:pt x="3561" y="2710"/>
                        <a:pt x="3561" y="1733"/>
                      </a:cubicBezTo>
                      <a:cubicBezTo>
                        <a:pt x="3561" y="788"/>
                        <a:pt x="2773" y="0"/>
                        <a:pt x="179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04" name="Google Shape;9314;p73">
                  <a:extLst>
                    <a:ext uri="{FF2B5EF4-FFF2-40B4-BE49-F238E27FC236}">
                      <a16:creationId xmlns:a16="http://schemas.microsoft.com/office/drawing/2014/main" id="{0691BC30-FCBA-2C2F-26EF-1711A97BCE23}"/>
                    </a:ext>
                  </a:extLst>
                </p:cNvPr>
                <p:cNvSpPr/>
                <p:nvPr/>
              </p:nvSpPr>
              <p:spPr>
                <a:xfrm>
                  <a:off x="721725" y="3254850"/>
                  <a:ext cx="157550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2" h="6239" extrusionOk="0">
                      <a:moveTo>
                        <a:pt x="3151" y="1355"/>
                      </a:moveTo>
                      <a:cubicBezTo>
                        <a:pt x="3749" y="1355"/>
                        <a:pt x="4159" y="1827"/>
                        <a:pt x="4159" y="2363"/>
                      </a:cubicBezTo>
                      <a:cubicBezTo>
                        <a:pt x="4159" y="2773"/>
                        <a:pt x="3970" y="3119"/>
                        <a:pt x="3623" y="3277"/>
                      </a:cubicBezTo>
                      <a:cubicBezTo>
                        <a:pt x="3529" y="3308"/>
                        <a:pt x="3497" y="3434"/>
                        <a:pt x="3497" y="3560"/>
                      </a:cubicBezTo>
                      <a:cubicBezTo>
                        <a:pt x="3497" y="3749"/>
                        <a:pt x="3340" y="3907"/>
                        <a:pt x="3151" y="3907"/>
                      </a:cubicBezTo>
                      <a:cubicBezTo>
                        <a:pt x="2962" y="3907"/>
                        <a:pt x="2804" y="3749"/>
                        <a:pt x="2804" y="3560"/>
                      </a:cubicBezTo>
                      <a:cubicBezTo>
                        <a:pt x="2804" y="3151"/>
                        <a:pt x="2993" y="2836"/>
                        <a:pt x="3308" y="2647"/>
                      </a:cubicBezTo>
                      <a:cubicBezTo>
                        <a:pt x="3434" y="2552"/>
                        <a:pt x="3497" y="2458"/>
                        <a:pt x="3497" y="2332"/>
                      </a:cubicBezTo>
                      <a:cubicBezTo>
                        <a:pt x="3497" y="2143"/>
                        <a:pt x="3340" y="1953"/>
                        <a:pt x="3151" y="1953"/>
                      </a:cubicBezTo>
                      <a:cubicBezTo>
                        <a:pt x="2962" y="1953"/>
                        <a:pt x="2804" y="2143"/>
                        <a:pt x="2804" y="2332"/>
                      </a:cubicBezTo>
                      <a:cubicBezTo>
                        <a:pt x="2804" y="2521"/>
                        <a:pt x="2646" y="2678"/>
                        <a:pt x="2426" y="2678"/>
                      </a:cubicBezTo>
                      <a:cubicBezTo>
                        <a:pt x="2237" y="2678"/>
                        <a:pt x="2079" y="2521"/>
                        <a:pt x="2079" y="2332"/>
                      </a:cubicBezTo>
                      <a:cubicBezTo>
                        <a:pt x="2079" y="1827"/>
                        <a:pt x="2552" y="1355"/>
                        <a:pt x="3151" y="1355"/>
                      </a:cubicBezTo>
                      <a:close/>
                      <a:moveTo>
                        <a:pt x="3151" y="4096"/>
                      </a:moveTo>
                      <a:cubicBezTo>
                        <a:pt x="3340" y="4096"/>
                        <a:pt x="3497" y="4253"/>
                        <a:pt x="3497" y="4442"/>
                      </a:cubicBezTo>
                      <a:cubicBezTo>
                        <a:pt x="3497" y="4663"/>
                        <a:pt x="3340" y="4820"/>
                        <a:pt x="3151" y="4820"/>
                      </a:cubicBezTo>
                      <a:cubicBezTo>
                        <a:pt x="2962" y="4820"/>
                        <a:pt x="2804" y="4663"/>
                        <a:pt x="2804" y="4442"/>
                      </a:cubicBezTo>
                      <a:cubicBezTo>
                        <a:pt x="2804" y="4253"/>
                        <a:pt x="2962" y="4096"/>
                        <a:pt x="3151" y="4096"/>
                      </a:cubicBezTo>
                      <a:close/>
                      <a:moveTo>
                        <a:pt x="3182" y="0"/>
                      </a:moveTo>
                      <a:cubicBezTo>
                        <a:pt x="1481" y="0"/>
                        <a:pt x="63" y="1418"/>
                        <a:pt x="63" y="3119"/>
                      </a:cubicBezTo>
                      <a:cubicBezTo>
                        <a:pt x="63" y="3655"/>
                        <a:pt x="189" y="4159"/>
                        <a:pt x="473" y="4663"/>
                      </a:cubicBezTo>
                      <a:lnTo>
                        <a:pt x="32" y="5766"/>
                      </a:lnTo>
                      <a:cubicBezTo>
                        <a:pt x="0" y="5860"/>
                        <a:pt x="32" y="5986"/>
                        <a:pt x="126" y="6112"/>
                      </a:cubicBezTo>
                      <a:cubicBezTo>
                        <a:pt x="189" y="6175"/>
                        <a:pt x="347" y="6238"/>
                        <a:pt x="473" y="6238"/>
                      </a:cubicBezTo>
                      <a:lnTo>
                        <a:pt x="1764" y="5892"/>
                      </a:lnTo>
                      <a:cubicBezTo>
                        <a:pt x="2205" y="6144"/>
                        <a:pt x="2678" y="6238"/>
                        <a:pt x="3182" y="6238"/>
                      </a:cubicBezTo>
                      <a:cubicBezTo>
                        <a:pt x="4915" y="6238"/>
                        <a:pt x="6301" y="4789"/>
                        <a:pt x="6301" y="3119"/>
                      </a:cubicBezTo>
                      <a:cubicBezTo>
                        <a:pt x="6301" y="1386"/>
                        <a:pt x="4883" y="0"/>
                        <a:pt x="318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05" name="Google Shape;9315;p73">
                  <a:extLst>
                    <a:ext uri="{FF2B5EF4-FFF2-40B4-BE49-F238E27FC236}">
                      <a16:creationId xmlns:a16="http://schemas.microsoft.com/office/drawing/2014/main" id="{53A14EE5-9BB2-463F-0885-1ACEC9A46178}"/>
                    </a:ext>
                  </a:extLst>
                </p:cNvPr>
                <p:cNvSpPr/>
                <p:nvPr/>
              </p:nvSpPr>
              <p:spPr>
                <a:xfrm>
                  <a:off x="581525" y="3440725"/>
                  <a:ext cx="157550" cy="10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2" h="4348" extrusionOk="0">
                      <a:moveTo>
                        <a:pt x="1355" y="0"/>
                      </a:moveTo>
                      <a:cubicBezTo>
                        <a:pt x="567" y="567"/>
                        <a:pt x="0" y="1513"/>
                        <a:pt x="0" y="2584"/>
                      </a:cubicBezTo>
                      <a:lnTo>
                        <a:pt x="0" y="4001"/>
                      </a:lnTo>
                      <a:cubicBezTo>
                        <a:pt x="63" y="4190"/>
                        <a:pt x="221" y="4348"/>
                        <a:pt x="410" y="4348"/>
                      </a:cubicBezTo>
                      <a:lnTo>
                        <a:pt x="5955" y="4348"/>
                      </a:lnTo>
                      <a:cubicBezTo>
                        <a:pt x="6144" y="4348"/>
                        <a:pt x="6301" y="4190"/>
                        <a:pt x="6301" y="4001"/>
                      </a:cubicBezTo>
                      <a:lnTo>
                        <a:pt x="6301" y="2584"/>
                      </a:lnTo>
                      <a:cubicBezTo>
                        <a:pt x="6301" y="1513"/>
                        <a:pt x="5797" y="599"/>
                        <a:pt x="4978" y="0"/>
                      </a:cubicBezTo>
                      <a:cubicBezTo>
                        <a:pt x="4537" y="536"/>
                        <a:pt x="3875" y="851"/>
                        <a:pt x="3151" y="851"/>
                      </a:cubicBezTo>
                      <a:cubicBezTo>
                        <a:pt x="2458" y="851"/>
                        <a:pt x="1796" y="536"/>
                        <a:pt x="135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6" name="Google Shape;9316;p73">
                <a:extLst>
                  <a:ext uri="{FF2B5EF4-FFF2-40B4-BE49-F238E27FC236}">
                    <a16:creationId xmlns:a16="http://schemas.microsoft.com/office/drawing/2014/main" id="{C9F7818E-8D38-C214-4C2F-681595953E66}"/>
                  </a:ext>
                </a:extLst>
              </p:cNvPr>
              <p:cNvGrpSpPr/>
              <p:nvPr/>
            </p:nvGrpSpPr>
            <p:grpSpPr>
              <a:xfrm>
                <a:off x="763919" y="4376911"/>
                <a:ext cx="505937" cy="502642"/>
                <a:chOff x="580725" y="3617925"/>
                <a:chExt cx="299325" cy="297375"/>
              </a:xfrm>
              <a:grpFill/>
            </p:grpSpPr>
            <p:sp>
              <p:nvSpPr>
                <p:cNvPr id="298" name="Google Shape;9317;p73">
                  <a:extLst>
                    <a:ext uri="{FF2B5EF4-FFF2-40B4-BE49-F238E27FC236}">
                      <a16:creationId xmlns:a16="http://schemas.microsoft.com/office/drawing/2014/main" id="{45F6F6D2-C273-8F10-6D7F-AE7F11D81E40}"/>
                    </a:ext>
                  </a:extLst>
                </p:cNvPr>
                <p:cNvSpPr/>
                <p:nvPr/>
              </p:nvSpPr>
              <p:spPr>
                <a:xfrm>
                  <a:off x="609075" y="3662050"/>
                  <a:ext cx="51225" cy="5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048" extrusionOk="0">
                      <a:moveTo>
                        <a:pt x="1041" y="0"/>
                      </a:moveTo>
                      <a:cubicBezTo>
                        <a:pt x="473" y="0"/>
                        <a:pt x="1" y="473"/>
                        <a:pt x="1" y="1040"/>
                      </a:cubicBezTo>
                      <a:cubicBezTo>
                        <a:pt x="1" y="1607"/>
                        <a:pt x="473" y="2048"/>
                        <a:pt x="1041" y="2048"/>
                      </a:cubicBezTo>
                      <a:cubicBezTo>
                        <a:pt x="1608" y="2048"/>
                        <a:pt x="2049" y="1607"/>
                        <a:pt x="2049" y="1040"/>
                      </a:cubicBezTo>
                      <a:cubicBezTo>
                        <a:pt x="2049" y="473"/>
                        <a:pt x="1608" y="0"/>
                        <a:pt x="104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99" name="Google Shape;9318;p73">
                  <a:extLst>
                    <a:ext uri="{FF2B5EF4-FFF2-40B4-BE49-F238E27FC236}">
                      <a16:creationId xmlns:a16="http://schemas.microsoft.com/office/drawing/2014/main" id="{72D823F3-F0EC-1E27-A0FA-20271D5114B1}"/>
                    </a:ext>
                  </a:extLst>
                </p:cNvPr>
                <p:cNvSpPr/>
                <p:nvPr/>
              </p:nvSpPr>
              <p:spPr>
                <a:xfrm>
                  <a:off x="668950" y="3617925"/>
                  <a:ext cx="122875" cy="10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5" h="4179" extrusionOk="0">
                      <a:moveTo>
                        <a:pt x="1040" y="1"/>
                      </a:moveTo>
                      <a:cubicBezTo>
                        <a:pt x="441" y="1"/>
                        <a:pt x="0" y="473"/>
                        <a:pt x="0" y="1072"/>
                      </a:cubicBezTo>
                      <a:lnTo>
                        <a:pt x="0" y="1797"/>
                      </a:lnTo>
                      <a:cubicBezTo>
                        <a:pt x="0" y="2364"/>
                        <a:pt x="473" y="2805"/>
                        <a:pt x="1040" y="2805"/>
                      </a:cubicBezTo>
                      <a:lnTo>
                        <a:pt x="2300" y="2805"/>
                      </a:lnTo>
                      <a:lnTo>
                        <a:pt x="3592" y="4097"/>
                      </a:lnTo>
                      <a:cubicBezTo>
                        <a:pt x="3672" y="4156"/>
                        <a:pt x="3764" y="4178"/>
                        <a:pt x="3853" y="4178"/>
                      </a:cubicBezTo>
                      <a:cubicBezTo>
                        <a:pt x="3905" y="4178"/>
                        <a:pt x="3955" y="4171"/>
                        <a:pt x="4001" y="4160"/>
                      </a:cubicBezTo>
                      <a:cubicBezTo>
                        <a:pt x="4127" y="4097"/>
                        <a:pt x="4190" y="3939"/>
                        <a:pt x="4190" y="3844"/>
                      </a:cubicBezTo>
                      <a:lnTo>
                        <a:pt x="4190" y="2742"/>
                      </a:lnTo>
                      <a:cubicBezTo>
                        <a:pt x="4600" y="2584"/>
                        <a:pt x="4915" y="2206"/>
                        <a:pt x="4915" y="1734"/>
                      </a:cubicBezTo>
                      <a:lnTo>
                        <a:pt x="4915" y="1072"/>
                      </a:lnTo>
                      <a:cubicBezTo>
                        <a:pt x="4915" y="473"/>
                        <a:pt x="4411" y="1"/>
                        <a:pt x="387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00" name="Google Shape;9319;p73">
                  <a:extLst>
                    <a:ext uri="{FF2B5EF4-FFF2-40B4-BE49-F238E27FC236}">
                      <a16:creationId xmlns:a16="http://schemas.microsoft.com/office/drawing/2014/main" id="{E01D522D-3D0A-E872-BC37-CBF3CDE1D3CB}"/>
                    </a:ext>
                  </a:extLst>
                </p:cNvPr>
                <p:cNvSpPr/>
                <p:nvPr/>
              </p:nvSpPr>
              <p:spPr>
                <a:xfrm>
                  <a:off x="580725" y="3721900"/>
                  <a:ext cx="141800" cy="19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2" h="7681" extrusionOk="0">
                      <a:moveTo>
                        <a:pt x="3340" y="4506"/>
                      </a:moveTo>
                      <a:lnTo>
                        <a:pt x="3718" y="5577"/>
                      </a:lnTo>
                      <a:lnTo>
                        <a:pt x="1229" y="5577"/>
                      </a:lnTo>
                      <a:lnTo>
                        <a:pt x="1450" y="4600"/>
                      </a:lnTo>
                      <a:lnTo>
                        <a:pt x="1450" y="4506"/>
                      </a:lnTo>
                      <a:close/>
                      <a:moveTo>
                        <a:pt x="1450" y="1"/>
                      </a:moveTo>
                      <a:cubicBezTo>
                        <a:pt x="1135" y="1"/>
                        <a:pt x="883" y="221"/>
                        <a:pt x="788" y="505"/>
                      </a:cubicBezTo>
                      <a:lnTo>
                        <a:pt x="95" y="3624"/>
                      </a:lnTo>
                      <a:cubicBezTo>
                        <a:pt x="1" y="4096"/>
                        <a:pt x="316" y="4506"/>
                        <a:pt x="757" y="4506"/>
                      </a:cubicBezTo>
                      <a:lnTo>
                        <a:pt x="95" y="7247"/>
                      </a:lnTo>
                      <a:cubicBezTo>
                        <a:pt x="32" y="7436"/>
                        <a:pt x="158" y="7593"/>
                        <a:pt x="316" y="7656"/>
                      </a:cubicBezTo>
                      <a:cubicBezTo>
                        <a:pt x="350" y="7668"/>
                        <a:pt x="383" y="7673"/>
                        <a:pt x="415" y="7673"/>
                      </a:cubicBezTo>
                      <a:cubicBezTo>
                        <a:pt x="559" y="7673"/>
                        <a:pt x="679" y="7565"/>
                        <a:pt x="757" y="7436"/>
                      </a:cubicBezTo>
                      <a:lnTo>
                        <a:pt x="1040" y="6301"/>
                      </a:lnTo>
                      <a:lnTo>
                        <a:pt x="3939" y="6301"/>
                      </a:lnTo>
                      <a:lnTo>
                        <a:pt x="4254" y="7152"/>
                      </a:lnTo>
                      <a:cubicBezTo>
                        <a:pt x="4358" y="7492"/>
                        <a:pt x="4637" y="7680"/>
                        <a:pt x="4908" y="7680"/>
                      </a:cubicBezTo>
                      <a:cubicBezTo>
                        <a:pt x="4964" y="7680"/>
                        <a:pt x="5019" y="7672"/>
                        <a:pt x="5073" y="7656"/>
                      </a:cubicBezTo>
                      <a:cubicBezTo>
                        <a:pt x="5451" y="7593"/>
                        <a:pt x="5672" y="7184"/>
                        <a:pt x="5609" y="6837"/>
                      </a:cubicBezTo>
                      <a:lnTo>
                        <a:pt x="4569" y="3687"/>
                      </a:lnTo>
                      <a:cubicBezTo>
                        <a:pt x="4506" y="3372"/>
                        <a:pt x="4222" y="3183"/>
                        <a:pt x="3907" y="3183"/>
                      </a:cubicBezTo>
                      <a:lnTo>
                        <a:pt x="3183" y="3183"/>
                      </a:lnTo>
                      <a:cubicBezTo>
                        <a:pt x="2994" y="3183"/>
                        <a:pt x="2836" y="3025"/>
                        <a:pt x="2836" y="2836"/>
                      </a:cubicBezTo>
                      <a:cubicBezTo>
                        <a:pt x="2836" y="2615"/>
                        <a:pt x="2994" y="2458"/>
                        <a:pt x="3183" y="2458"/>
                      </a:cubicBezTo>
                      <a:lnTo>
                        <a:pt x="4222" y="2458"/>
                      </a:lnTo>
                      <a:cubicBezTo>
                        <a:pt x="4600" y="2458"/>
                        <a:pt x="4915" y="2143"/>
                        <a:pt x="4915" y="1765"/>
                      </a:cubicBezTo>
                      <a:cubicBezTo>
                        <a:pt x="4915" y="1355"/>
                        <a:pt x="4600" y="1040"/>
                        <a:pt x="4222" y="1040"/>
                      </a:cubicBezTo>
                      <a:lnTo>
                        <a:pt x="2332" y="1040"/>
                      </a:lnTo>
                      <a:lnTo>
                        <a:pt x="2080" y="379"/>
                      </a:lnTo>
                      <a:cubicBezTo>
                        <a:pt x="1985" y="158"/>
                        <a:pt x="1733" y="1"/>
                        <a:pt x="145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01" name="Google Shape;9320;p73">
                  <a:extLst>
                    <a:ext uri="{FF2B5EF4-FFF2-40B4-BE49-F238E27FC236}">
                      <a16:creationId xmlns:a16="http://schemas.microsoft.com/office/drawing/2014/main" id="{4C0CAA32-EE8A-85D9-9C81-9F179F44244E}"/>
                    </a:ext>
                  </a:extLst>
                </p:cNvPr>
                <p:cNvSpPr/>
                <p:nvPr/>
              </p:nvSpPr>
              <p:spPr>
                <a:xfrm>
                  <a:off x="800475" y="3662050"/>
                  <a:ext cx="51225" cy="5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048" extrusionOk="0">
                      <a:moveTo>
                        <a:pt x="1009" y="0"/>
                      </a:moveTo>
                      <a:cubicBezTo>
                        <a:pt x="442" y="0"/>
                        <a:pt x="1" y="473"/>
                        <a:pt x="1" y="1040"/>
                      </a:cubicBezTo>
                      <a:cubicBezTo>
                        <a:pt x="1" y="1607"/>
                        <a:pt x="442" y="2048"/>
                        <a:pt x="1009" y="2048"/>
                      </a:cubicBezTo>
                      <a:cubicBezTo>
                        <a:pt x="1576" y="2048"/>
                        <a:pt x="2048" y="1607"/>
                        <a:pt x="2048" y="1040"/>
                      </a:cubicBezTo>
                      <a:cubicBezTo>
                        <a:pt x="2048" y="473"/>
                        <a:pt x="1576" y="0"/>
                        <a:pt x="100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302" name="Google Shape;9321;p73">
                  <a:extLst>
                    <a:ext uri="{FF2B5EF4-FFF2-40B4-BE49-F238E27FC236}">
                      <a16:creationId xmlns:a16="http://schemas.microsoft.com/office/drawing/2014/main" id="{49ED1BD0-FCF6-EC38-17C7-45617FD2D0DB}"/>
                    </a:ext>
                  </a:extLst>
                </p:cNvPr>
                <p:cNvSpPr/>
                <p:nvPr/>
              </p:nvSpPr>
              <p:spPr>
                <a:xfrm>
                  <a:off x="738250" y="3722700"/>
                  <a:ext cx="141800" cy="19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2" h="7704" extrusionOk="0">
                      <a:moveTo>
                        <a:pt x="4222" y="4474"/>
                      </a:moveTo>
                      <a:lnTo>
                        <a:pt x="4222" y="4568"/>
                      </a:lnTo>
                      <a:lnTo>
                        <a:pt x="4443" y="5545"/>
                      </a:lnTo>
                      <a:lnTo>
                        <a:pt x="1985" y="5545"/>
                      </a:lnTo>
                      <a:lnTo>
                        <a:pt x="2332" y="4474"/>
                      </a:lnTo>
                      <a:close/>
                      <a:moveTo>
                        <a:pt x="4222" y="0"/>
                      </a:moveTo>
                      <a:cubicBezTo>
                        <a:pt x="3939" y="0"/>
                        <a:pt x="3718" y="158"/>
                        <a:pt x="3592" y="378"/>
                      </a:cubicBezTo>
                      <a:lnTo>
                        <a:pt x="3340" y="1071"/>
                      </a:lnTo>
                      <a:lnTo>
                        <a:pt x="1450" y="1071"/>
                      </a:lnTo>
                      <a:cubicBezTo>
                        <a:pt x="1072" y="1071"/>
                        <a:pt x="757" y="1386"/>
                        <a:pt x="757" y="1764"/>
                      </a:cubicBezTo>
                      <a:cubicBezTo>
                        <a:pt x="757" y="2174"/>
                        <a:pt x="1072" y="2489"/>
                        <a:pt x="1450" y="2489"/>
                      </a:cubicBezTo>
                      <a:lnTo>
                        <a:pt x="2490" y="2489"/>
                      </a:lnTo>
                      <a:cubicBezTo>
                        <a:pt x="2679" y="2489"/>
                        <a:pt x="2836" y="2646"/>
                        <a:pt x="2836" y="2835"/>
                      </a:cubicBezTo>
                      <a:cubicBezTo>
                        <a:pt x="2836" y="3024"/>
                        <a:pt x="2679" y="3182"/>
                        <a:pt x="2490" y="3182"/>
                      </a:cubicBezTo>
                      <a:lnTo>
                        <a:pt x="1765" y="3182"/>
                      </a:lnTo>
                      <a:cubicBezTo>
                        <a:pt x="1450" y="3182"/>
                        <a:pt x="1198" y="3371"/>
                        <a:pt x="1103" y="3686"/>
                      </a:cubicBezTo>
                      <a:lnTo>
                        <a:pt x="95" y="6837"/>
                      </a:lnTo>
                      <a:cubicBezTo>
                        <a:pt x="1" y="7215"/>
                        <a:pt x="190" y="7593"/>
                        <a:pt x="599" y="7687"/>
                      </a:cubicBezTo>
                      <a:cubicBezTo>
                        <a:pt x="643" y="7696"/>
                        <a:pt x="690" y="7701"/>
                        <a:pt x="738" y="7701"/>
                      </a:cubicBezTo>
                      <a:cubicBezTo>
                        <a:pt x="1030" y="7701"/>
                        <a:pt x="1364" y="7531"/>
                        <a:pt x="1418" y="7152"/>
                      </a:cubicBezTo>
                      <a:lnTo>
                        <a:pt x="1733" y="6301"/>
                      </a:lnTo>
                      <a:lnTo>
                        <a:pt x="4632" y="6301"/>
                      </a:lnTo>
                      <a:lnTo>
                        <a:pt x="4915" y="7435"/>
                      </a:lnTo>
                      <a:cubicBezTo>
                        <a:pt x="4967" y="7591"/>
                        <a:pt x="5104" y="7704"/>
                        <a:pt x="5257" y="7704"/>
                      </a:cubicBezTo>
                      <a:cubicBezTo>
                        <a:pt x="5290" y="7704"/>
                        <a:pt x="5323" y="7698"/>
                        <a:pt x="5356" y="7687"/>
                      </a:cubicBezTo>
                      <a:cubicBezTo>
                        <a:pt x="5546" y="7624"/>
                        <a:pt x="5672" y="7435"/>
                        <a:pt x="5577" y="7246"/>
                      </a:cubicBezTo>
                      <a:lnTo>
                        <a:pt x="4915" y="4537"/>
                      </a:lnTo>
                      <a:cubicBezTo>
                        <a:pt x="5356" y="4474"/>
                        <a:pt x="5672" y="4064"/>
                        <a:pt x="5609" y="3623"/>
                      </a:cubicBezTo>
                      <a:lnTo>
                        <a:pt x="4884" y="504"/>
                      </a:lnTo>
                      <a:cubicBezTo>
                        <a:pt x="4821" y="189"/>
                        <a:pt x="4537" y="0"/>
                        <a:pt x="422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7" name="Google Shape;9322;p73">
                <a:extLst>
                  <a:ext uri="{FF2B5EF4-FFF2-40B4-BE49-F238E27FC236}">
                    <a16:creationId xmlns:a16="http://schemas.microsoft.com/office/drawing/2014/main" id="{2B15F343-F783-C964-8F6E-0CCA3AECFA21}"/>
                  </a:ext>
                </a:extLst>
              </p:cNvPr>
              <p:cNvGrpSpPr/>
              <p:nvPr/>
            </p:nvGrpSpPr>
            <p:grpSpPr>
              <a:xfrm>
                <a:off x="766581" y="4984646"/>
                <a:ext cx="500612" cy="500612"/>
                <a:chOff x="583100" y="3982600"/>
                <a:chExt cx="296175" cy="296175"/>
              </a:xfrm>
              <a:grpFill/>
            </p:grpSpPr>
            <p:sp>
              <p:nvSpPr>
                <p:cNvPr id="291" name="Google Shape;9323;p73">
                  <a:extLst>
                    <a:ext uri="{FF2B5EF4-FFF2-40B4-BE49-F238E27FC236}">
                      <a16:creationId xmlns:a16="http://schemas.microsoft.com/office/drawing/2014/main" id="{A59D856E-6E54-4591-3606-8CCF0091DA2C}"/>
                    </a:ext>
                  </a:extLst>
                </p:cNvPr>
                <p:cNvSpPr/>
                <p:nvPr/>
              </p:nvSpPr>
              <p:spPr>
                <a:xfrm>
                  <a:off x="694925" y="3982600"/>
                  <a:ext cx="70925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42" extrusionOk="0">
                      <a:moveTo>
                        <a:pt x="1419" y="1"/>
                      </a:moveTo>
                      <a:cubicBezTo>
                        <a:pt x="631" y="1"/>
                        <a:pt x="1" y="599"/>
                        <a:pt x="1" y="1355"/>
                      </a:cubicBezTo>
                      <a:cubicBezTo>
                        <a:pt x="1" y="2143"/>
                        <a:pt x="631" y="2742"/>
                        <a:pt x="1419" y="2742"/>
                      </a:cubicBezTo>
                      <a:cubicBezTo>
                        <a:pt x="2206" y="2742"/>
                        <a:pt x="2836" y="2143"/>
                        <a:pt x="2836" y="1355"/>
                      </a:cubicBezTo>
                      <a:cubicBezTo>
                        <a:pt x="2836" y="599"/>
                        <a:pt x="2206" y="1"/>
                        <a:pt x="141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92" name="Google Shape;9324;p73">
                  <a:extLst>
                    <a:ext uri="{FF2B5EF4-FFF2-40B4-BE49-F238E27FC236}">
                      <a16:creationId xmlns:a16="http://schemas.microsoft.com/office/drawing/2014/main" id="{BE24B05B-CF78-9EDA-DD49-11E0DBDA4BA6}"/>
                    </a:ext>
                  </a:extLst>
                </p:cNvPr>
                <p:cNvSpPr/>
                <p:nvPr/>
              </p:nvSpPr>
              <p:spPr>
                <a:xfrm>
                  <a:off x="609075" y="4139350"/>
                  <a:ext cx="69350" cy="6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1" extrusionOk="0">
                      <a:moveTo>
                        <a:pt x="1387" y="0"/>
                      </a:moveTo>
                      <a:cubicBezTo>
                        <a:pt x="631" y="0"/>
                        <a:pt x="1" y="630"/>
                        <a:pt x="1" y="1355"/>
                      </a:cubicBezTo>
                      <a:cubicBezTo>
                        <a:pt x="1" y="2111"/>
                        <a:pt x="631" y="2741"/>
                        <a:pt x="1387" y="2741"/>
                      </a:cubicBezTo>
                      <a:cubicBezTo>
                        <a:pt x="2143" y="2741"/>
                        <a:pt x="2773" y="2111"/>
                        <a:pt x="2773" y="1355"/>
                      </a:cubicBezTo>
                      <a:cubicBezTo>
                        <a:pt x="2773" y="630"/>
                        <a:pt x="2143" y="0"/>
                        <a:pt x="138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93" name="Google Shape;9325;p73">
                  <a:extLst>
                    <a:ext uri="{FF2B5EF4-FFF2-40B4-BE49-F238E27FC236}">
                      <a16:creationId xmlns:a16="http://schemas.microsoft.com/office/drawing/2014/main" id="{D2A13A3B-5F4C-4FB3-5850-861E76D2A0D0}"/>
                    </a:ext>
                  </a:extLst>
                </p:cNvPr>
                <p:cNvSpPr/>
                <p:nvPr/>
              </p:nvSpPr>
              <p:spPr>
                <a:xfrm>
                  <a:off x="783925" y="4140125"/>
                  <a:ext cx="685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2742" extrusionOk="0">
                      <a:moveTo>
                        <a:pt x="1356" y="1"/>
                      </a:moveTo>
                      <a:cubicBezTo>
                        <a:pt x="631" y="1"/>
                        <a:pt x="1" y="631"/>
                        <a:pt x="1" y="1387"/>
                      </a:cubicBezTo>
                      <a:cubicBezTo>
                        <a:pt x="1" y="2111"/>
                        <a:pt x="631" y="2741"/>
                        <a:pt x="1356" y="2741"/>
                      </a:cubicBezTo>
                      <a:cubicBezTo>
                        <a:pt x="2112" y="2741"/>
                        <a:pt x="2742" y="2111"/>
                        <a:pt x="2742" y="1387"/>
                      </a:cubicBezTo>
                      <a:cubicBezTo>
                        <a:pt x="2742" y="631"/>
                        <a:pt x="2112" y="1"/>
                        <a:pt x="135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94" name="Google Shape;9326;p73">
                  <a:extLst>
                    <a:ext uri="{FF2B5EF4-FFF2-40B4-BE49-F238E27FC236}">
                      <a16:creationId xmlns:a16="http://schemas.microsoft.com/office/drawing/2014/main" id="{BFE9F99A-2EA1-12F4-6AC7-A21D55AD5FC2}"/>
                    </a:ext>
                  </a:extLst>
                </p:cNvPr>
                <p:cNvSpPr/>
                <p:nvPr/>
              </p:nvSpPr>
              <p:spPr>
                <a:xfrm>
                  <a:off x="583100" y="4207075"/>
                  <a:ext cx="122100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2868" extrusionOk="0">
                      <a:moveTo>
                        <a:pt x="819" y="0"/>
                      </a:moveTo>
                      <a:cubicBezTo>
                        <a:pt x="347" y="442"/>
                        <a:pt x="0" y="1072"/>
                        <a:pt x="0" y="1796"/>
                      </a:cubicBezTo>
                      <a:lnTo>
                        <a:pt x="0" y="2521"/>
                      </a:lnTo>
                      <a:cubicBezTo>
                        <a:pt x="0" y="2710"/>
                        <a:pt x="158" y="2867"/>
                        <a:pt x="347" y="2867"/>
                      </a:cubicBezTo>
                      <a:lnTo>
                        <a:pt x="4505" y="2867"/>
                      </a:lnTo>
                      <a:cubicBezTo>
                        <a:pt x="4726" y="2867"/>
                        <a:pt x="4883" y="2710"/>
                        <a:pt x="4883" y="2521"/>
                      </a:cubicBezTo>
                      <a:lnTo>
                        <a:pt x="4883" y="1796"/>
                      </a:lnTo>
                      <a:cubicBezTo>
                        <a:pt x="4883" y="1103"/>
                        <a:pt x="4568" y="442"/>
                        <a:pt x="4033" y="0"/>
                      </a:cubicBezTo>
                      <a:cubicBezTo>
                        <a:pt x="3655" y="473"/>
                        <a:pt x="3088" y="788"/>
                        <a:pt x="2426" y="788"/>
                      </a:cubicBezTo>
                      <a:cubicBezTo>
                        <a:pt x="1796" y="788"/>
                        <a:pt x="1197" y="473"/>
                        <a:pt x="81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95" name="Google Shape;9327;p73">
                  <a:extLst>
                    <a:ext uri="{FF2B5EF4-FFF2-40B4-BE49-F238E27FC236}">
                      <a16:creationId xmlns:a16="http://schemas.microsoft.com/office/drawing/2014/main" id="{7EB7875B-F9E1-09D6-D96C-589D5B5CE0B7}"/>
                    </a:ext>
                  </a:extLst>
                </p:cNvPr>
                <p:cNvSpPr/>
                <p:nvPr/>
              </p:nvSpPr>
              <p:spPr>
                <a:xfrm>
                  <a:off x="669725" y="4049550"/>
                  <a:ext cx="122900" cy="7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2899" extrusionOk="0">
                      <a:moveTo>
                        <a:pt x="851" y="1"/>
                      </a:moveTo>
                      <a:cubicBezTo>
                        <a:pt x="347" y="442"/>
                        <a:pt x="1" y="1103"/>
                        <a:pt x="1" y="1796"/>
                      </a:cubicBezTo>
                      <a:lnTo>
                        <a:pt x="1" y="2552"/>
                      </a:lnTo>
                      <a:cubicBezTo>
                        <a:pt x="1" y="2741"/>
                        <a:pt x="158" y="2899"/>
                        <a:pt x="347" y="2899"/>
                      </a:cubicBezTo>
                      <a:lnTo>
                        <a:pt x="4537" y="2899"/>
                      </a:lnTo>
                      <a:cubicBezTo>
                        <a:pt x="4758" y="2899"/>
                        <a:pt x="4915" y="2741"/>
                        <a:pt x="4915" y="2552"/>
                      </a:cubicBezTo>
                      <a:lnTo>
                        <a:pt x="4915" y="1796"/>
                      </a:lnTo>
                      <a:cubicBezTo>
                        <a:pt x="4915" y="1103"/>
                        <a:pt x="4600" y="442"/>
                        <a:pt x="4065" y="1"/>
                      </a:cubicBezTo>
                      <a:cubicBezTo>
                        <a:pt x="3687" y="473"/>
                        <a:pt x="3088" y="788"/>
                        <a:pt x="2458" y="788"/>
                      </a:cubicBezTo>
                      <a:cubicBezTo>
                        <a:pt x="1828" y="788"/>
                        <a:pt x="1198" y="473"/>
                        <a:pt x="85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96" name="Google Shape;9328;p73">
                  <a:extLst>
                    <a:ext uri="{FF2B5EF4-FFF2-40B4-BE49-F238E27FC236}">
                      <a16:creationId xmlns:a16="http://schemas.microsoft.com/office/drawing/2014/main" id="{939036A2-EF49-0AB9-7C52-8A831269D7D2}"/>
                    </a:ext>
                  </a:extLst>
                </p:cNvPr>
                <p:cNvSpPr/>
                <p:nvPr/>
              </p:nvSpPr>
              <p:spPr>
                <a:xfrm>
                  <a:off x="757150" y="4207075"/>
                  <a:ext cx="122125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5" h="2868" extrusionOk="0">
                      <a:moveTo>
                        <a:pt x="820" y="0"/>
                      </a:moveTo>
                      <a:cubicBezTo>
                        <a:pt x="316" y="442"/>
                        <a:pt x="1" y="1103"/>
                        <a:pt x="1" y="1796"/>
                      </a:cubicBezTo>
                      <a:lnTo>
                        <a:pt x="1" y="2521"/>
                      </a:lnTo>
                      <a:cubicBezTo>
                        <a:pt x="1" y="2710"/>
                        <a:pt x="158" y="2867"/>
                        <a:pt x="347" y="2867"/>
                      </a:cubicBezTo>
                      <a:lnTo>
                        <a:pt x="4506" y="2867"/>
                      </a:lnTo>
                      <a:cubicBezTo>
                        <a:pt x="4727" y="2867"/>
                        <a:pt x="4884" y="2710"/>
                        <a:pt x="4884" y="2521"/>
                      </a:cubicBezTo>
                      <a:lnTo>
                        <a:pt x="4884" y="1796"/>
                      </a:lnTo>
                      <a:cubicBezTo>
                        <a:pt x="4884" y="1103"/>
                        <a:pt x="4569" y="442"/>
                        <a:pt x="4033" y="0"/>
                      </a:cubicBezTo>
                      <a:cubicBezTo>
                        <a:pt x="3655" y="473"/>
                        <a:pt x="3088" y="788"/>
                        <a:pt x="2427" y="788"/>
                      </a:cubicBezTo>
                      <a:cubicBezTo>
                        <a:pt x="1797" y="788"/>
                        <a:pt x="1198" y="473"/>
                        <a:pt x="8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97" name="Google Shape;9329;p73">
                  <a:extLst>
                    <a:ext uri="{FF2B5EF4-FFF2-40B4-BE49-F238E27FC236}">
                      <a16:creationId xmlns:a16="http://schemas.microsoft.com/office/drawing/2014/main" id="{E487C826-087E-3B19-4ED1-95AD76DB7B8F}"/>
                    </a:ext>
                  </a:extLst>
                </p:cNvPr>
                <p:cNvSpPr/>
                <p:nvPr/>
              </p:nvSpPr>
              <p:spPr>
                <a:xfrm>
                  <a:off x="691775" y="4139350"/>
                  <a:ext cx="77225" cy="6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9" h="2584" extrusionOk="0">
                      <a:moveTo>
                        <a:pt x="1198" y="0"/>
                      </a:moveTo>
                      <a:lnTo>
                        <a:pt x="1198" y="882"/>
                      </a:lnTo>
                      <a:lnTo>
                        <a:pt x="1" y="2079"/>
                      </a:lnTo>
                      <a:cubicBezTo>
                        <a:pt x="221" y="2237"/>
                        <a:pt x="284" y="2300"/>
                        <a:pt x="473" y="2583"/>
                      </a:cubicBezTo>
                      <a:lnTo>
                        <a:pt x="1545" y="1575"/>
                      </a:lnTo>
                      <a:lnTo>
                        <a:pt x="2616" y="2583"/>
                      </a:lnTo>
                      <a:cubicBezTo>
                        <a:pt x="2773" y="2394"/>
                        <a:pt x="2931" y="2237"/>
                        <a:pt x="3088" y="2111"/>
                      </a:cubicBezTo>
                      <a:lnTo>
                        <a:pt x="1891" y="882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8" name="Google Shape;9330;p73">
                <a:extLst>
                  <a:ext uri="{FF2B5EF4-FFF2-40B4-BE49-F238E27FC236}">
                    <a16:creationId xmlns:a16="http://schemas.microsoft.com/office/drawing/2014/main" id="{B92C4315-100D-F646-3057-A5348D5B1EAA}"/>
                  </a:ext>
                </a:extLst>
              </p:cNvPr>
              <p:cNvGrpSpPr/>
              <p:nvPr/>
            </p:nvGrpSpPr>
            <p:grpSpPr>
              <a:xfrm>
                <a:off x="3959219" y="3748874"/>
                <a:ext cx="439341" cy="498627"/>
                <a:chOff x="2423775" y="3226875"/>
                <a:chExt cx="259925" cy="295000"/>
              </a:xfrm>
              <a:grpFill/>
            </p:grpSpPr>
            <p:sp>
              <p:nvSpPr>
                <p:cNvPr id="288" name="Google Shape;9331;p73">
                  <a:extLst>
                    <a:ext uri="{FF2B5EF4-FFF2-40B4-BE49-F238E27FC236}">
                      <a16:creationId xmlns:a16="http://schemas.microsoft.com/office/drawing/2014/main" id="{6C95D1EF-56D1-B9D1-6C6A-6DB9479A8FCD}"/>
                    </a:ext>
                  </a:extLst>
                </p:cNvPr>
                <p:cNvSpPr/>
                <p:nvPr/>
              </p:nvSpPr>
              <p:spPr>
                <a:xfrm>
                  <a:off x="2509625" y="3365900"/>
                  <a:ext cx="86650" cy="5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2080" extrusionOk="0">
                      <a:moveTo>
                        <a:pt x="1733" y="0"/>
                      </a:moveTo>
                      <a:cubicBezTo>
                        <a:pt x="788" y="0"/>
                        <a:pt x="0" y="788"/>
                        <a:pt x="0" y="1733"/>
                      </a:cubicBezTo>
                      <a:lnTo>
                        <a:pt x="0" y="2080"/>
                      </a:lnTo>
                      <a:lnTo>
                        <a:pt x="3466" y="2080"/>
                      </a:lnTo>
                      <a:lnTo>
                        <a:pt x="3466" y="1733"/>
                      </a:lnTo>
                      <a:cubicBezTo>
                        <a:pt x="3466" y="788"/>
                        <a:pt x="2678" y="0"/>
                        <a:pt x="17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89" name="Google Shape;9332;p73">
                  <a:extLst>
                    <a:ext uri="{FF2B5EF4-FFF2-40B4-BE49-F238E27FC236}">
                      <a16:creationId xmlns:a16="http://schemas.microsoft.com/office/drawing/2014/main" id="{C3168CF9-2B86-E57B-90D2-D85635FEED2D}"/>
                    </a:ext>
                  </a:extLst>
                </p:cNvPr>
                <p:cNvSpPr/>
                <p:nvPr/>
              </p:nvSpPr>
              <p:spPr>
                <a:xfrm>
                  <a:off x="2534825" y="3313925"/>
                  <a:ext cx="35475" cy="3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8" extrusionOk="0">
                      <a:moveTo>
                        <a:pt x="725" y="0"/>
                      </a:moveTo>
                      <a:cubicBezTo>
                        <a:pt x="316" y="0"/>
                        <a:pt x="0" y="315"/>
                        <a:pt x="0" y="725"/>
                      </a:cubicBezTo>
                      <a:cubicBezTo>
                        <a:pt x="0" y="1103"/>
                        <a:pt x="316" y="1418"/>
                        <a:pt x="725" y="1418"/>
                      </a:cubicBezTo>
                      <a:cubicBezTo>
                        <a:pt x="1103" y="1418"/>
                        <a:pt x="1418" y="1103"/>
                        <a:pt x="1418" y="725"/>
                      </a:cubicBezTo>
                      <a:cubicBezTo>
                        <a:pt x="1418" y="315"/>
                        <a:pt x="1103" y="0"/>
                        <a:pt x="72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90" name="Google Shape;9333;p73">
                  <a:extLst>
                    <a:ext uri="{FF2B5EF4-FFF2-40B4-BE49-F238E27FC236}">
                      <a16:creationId xmlns:a16="http://schemas.microsoft.com/office/drawing/2014/main" id="{5D58B334-CD6B-599A-F89F-A74F5271AFE5}"/>
                    </a:ext>
                  </a:extLst>
                </p:cNvPr>
                <p:cNvSpPr/>
                <p:nvPr/>
              </p:nvSpPr>
              <p:spPr>
                <a:xfrm>
                  <a:off x="2423775" y="3226875"/>
                  <a:ext cx="259925" cy="2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7" h="11800" extrusionOk="0">
                      <a:moveTo>
                        <a:pt x="5167" y="2757"/>
                      </a:moveTo>
                      <a:cubicBezTo>
                        <a:pt x="5923" y="2757"/>
                        <a:pt x="6553" y="3388"/>
                        <a:pt x="6553" y="4144"/>
                      </a:cubicBezTo>
                      <a:cubicBezTo>
                        <a:pt x="6553" y="4490"/>
                        <a:pt x="6396" y="4805"/>
                        <a:pt x="6175" y="5089"/>
                      </a:cubicBezTo>
                      <a:cubicBezTo>
                        <a:pt x="7026" y="5498"/>
                        <a:pt x="7593" y="6317"/>
                        <a:pt x="7593" y="7294"/>
                      </a:cubicBezTo>
                      <a:lnTo>
                        <a:pt x="7593" y="8019"/>
                      </a:lnTo>
                      <a:cubicBezTo>
                        <a:pt x="7593" y="8208"/>
                        <a:pt x="7435" y="8365"/>
                        <a:pt x="7246" y="8365"/>
                      </a:cubicBezTo>
                      <a:lnTo>
                        <a:pt x="3088" y="8365"/>
                      </a:lnTo>
                      <a:cubicBezTo>
                        <a:pt x="2867" y="8365"/>
                        <a:pt x="2710" y="8208"/>
                        <a:pt x="2710" y="8019"/>
                      </a:cubicBezTo>
                      <a:lnTo>
                        <a:pt x="2710" y="7294"/>
                      </a:lnTo>
                      <a:cubicBezTo>
                        <a:pt x="2710" y="6317"/>
                        <a:pt x="3308" y="5498"/>
                        <a:pt x="4127" y="5089"/>
                      </a:cubicBezTo>
                      <a:cubicBezTo>
                        <a:pt x="3907" y="4868"/>
                        <a:pt x="3781" y="4553"/>
                        <a:pt x="3781" y="4144"/>
                      </a:cubicBezTo>
                      <a:cubicBezTo>
                        <a:pt x="3781" y="3388"/>
                        <a:pt x="4411" y="2757"/>
                        <a:pt x="5167" y="2757"/>
                      </a:cubicBezTo>
                      <a:close/>
                      <a:moveTo>
                        <a:pt x="5183" y="1"/>
                      </a:moveTo>
                      <a:cubicBezTo>
                        <a:pt x="5128" y="1"/>
                        <a:pt x="5073" y="17"/>
                        <a:pt x="5010" y="48"/>
                      </a:cubicBezTo>
                      <a:cubicBezTo>
                        <a:pt x="3964" y="646"/>
                        <a:pt x="2946" y="940"/>
                        <a:pt x="1919" y="940"/>
                      </a:cubicBezTo>
                      <a:cubicBezTo>
                        <a:pt x="1430" y="940"/>
                        <a:pt x="939" y="873"/>
                        <a:pt x="441" y="741"/>
                      </a:cubicBezTo>
                      <a:cubicBezTo>
                        <a:pt x="402" y="722"/>
                        <a:pt x="363" y="714"/>
                        <a:pt x="326" y="714"/>
                      </a:cubicBezTo>
                      <a:cubicBezTo>
                        <a:pt x="243" y="714"/>
                        <a:pt x="170" y="751"/>
                        <a:pt x="126" y="773"/>
                      </a:cubicBezTo>
                      <a:cubicBezTo>
                        <a:pt x="32" y="836"/>
                        <a:pt x="0" y="930"/>
                        <a:pt x="0" y="1056"/>
                      </a:cubicBezTo>
                      <a:lnTo>
                        <a:pt x="0" y="5026"/>
                      </a:lnTo>
                      <a:cubicBezTo>
                        <a:pt x="0" y="8145"/>
                        <a:pt x="2080" y="10949"/>
                        <a:pt x="5104" y="11799"/>
                      </a:cubicBezTo>
                      <a:lnTo>
                        <a:pt x="5262" y="11799"/>
                      </a:lnTo>
                      <a:cubicBezTo>
                        <a:pt x="8255" y="10917"/>
                        <a:pt x="10397" y="8145"/>
                        <a:pt x="10397" y="5026"/>
                      </a:cubicBezTo>
                      <a:lnTo>
                        <a:pt x="10397" y="1056"/>
                      </a:lnTo>
                      <a:cubicBezTo>
                        <a:pt x="10397" y="930"/>
                        <a:pt x="10365" y="836"/>
                        <a:pt x="10271" y="773"/>
                      </a:cubicBezTo>
                      <a:cubicBezTo>
                        <a:pt x="10162" y="751"/>
                        <a:pt x="10084" y="714"/>
                        <a:pt x="10014" y="714"/>
                      </a:cubicBezTo>
                      <a:cubicBezTo>
                        <a:pt x="9983" y="714"/>
                        <a:pt x="9954" y="722"/>
                        <a:pt x="9924" y="741"/>
                      </a:cubicBezTo>
                      <a:cubicBezTo>
                        <a:pt x="9414" y="877"/>
                        <a:pt x="8910" y="946"/>
                        <a:pt x="8409" y="946"/>
                      </a:cubicBezTo>
                      <a:cubicBezTo>
                        <a:pt x="7395" y="946"/>
                        <a:pt x="6389" y="660"/>
                        <a:pt x="5356" y="48"/>
                      </a:cubicBezTo>
                      <a:cubicBezTo>
                        <a:pt x="5293" y="17"/>
                        <a:pt x="5238" y="1"/>
                        <a:pt x="518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9" name="Google Shape;9334;p73">
                <a:extLst>
                  <a:ext uri="{FF2B5EF4-FFF2-40B4-BE49-F238E27FC236}">
                    <a16:creationId xmlns:a16="http://schemas.microsoft.com/office/drawing/2014/main" id="{CB2FA64A-5E85-66AC-595A-49E5A4797C2E}"/>
                  </a:ext>
                </a:extLst>
              </p:cNvPr>
              <p:cNvGrpSpPr/>
              <p:nvPr/>
            </p:nvGrpSpPr>
            <p:grpSpPr>
              <a:xfrm>
                <a:off x="3926595" y="4379912"/>
                <a:ext cx="504585" cy="496642"/>
                <a:chOff x="2404875" y="3592725"/>
                <a:chExt cx="298525" cy="293825"/>
              </a:xfrm>
              <a:grpFill/>
            </p:grpSpPr>
            <p:sp>
              <p:nvSpPr>
                <p:cNvPr id="285" name="Google Shape;9335;p73">
                  <a:extLst>
                    <a:ext uri="{FF2B5EF4-FFF2-40B4-BE49-F238E27FC236}">
                      <a16:creationId xmlns:a16="http://schemas.microsoft.com/office/drawing/2014/main" id="{7FECFE1D-EB0A-49D5-A1E0-DBA5972F7853}"/>
                    </a:ext>
                  </a:extLst>
                </p:cNvPr>
                <p:cNvSpPr/>
                <p:nvPr/>
              </p:nvSpPr>
              <p:spPr>
                <a:xfrm>
                  <a:off x="2404875" y="3747900"/>
                  <a:ext cx="52775" cy="13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1" h="5546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lnTo>
                        <a:pt x="0" y="5198"/>
                      </a:lnTo>
                      <a:cubicBezTo>
                        <a:pt x="0" y="5419"/>
                        <a:pt x="158" y="5545"/>
                        <a:pt x="378" y="5545"/>
                      </a:cubicBezTo>
                      <a:lnTo>
                        <a:pt x="1071" y="5545"/>
                      </a:lnTo>
                      <a:cubicBezTo>
                        <a:pt x="1670" y="5545"/>
                        <a:pt x="2111" y="5072"/>
                        <a:pt x="2111" y="4537"/>
                      </a:cubicBezTo>
                      <a:lnTo>
                        <a:pt x="2111" y="1040"/>
                      </a:lnTo>
                      <a:cubicBezTo>
                        <a:pt x="2111" y="441"/>
                        <a:pt x="1638" y="0"/>
                        <a:pt x="107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86" name="Google Shape;9336;p73">
                  <a:extLst>
                    <a:ext uri="{FF2B5EF4-FFF2-40B4-BE49-F238E27FC236}">
                      <a16:creationId xmlns:a16="http://schemas.microsoft.com/office/drawing/2014/main" id="{029A3FD8-426D-895D-D29B-852D297B417E}"/>
                    </a:ext>
                  </a:extLst>
                </p:cNvPr>
                <p:cNvSpPr/>
                <p:nvPr/>
              </p:nvSpPr>
              <p:spPr>
                <a:xfrm>
                  <a:off x="2458425" y="3592725"/>
                  <a:ext cx="190625" cy="16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5" h="6428" extrusionOk="0">
                      <a:moveTo>
                        <a:pt x="3781" y="631"/>
                      </a:moveTo>
                      <a:cubicBezTo>
                        <a:pt x="3970" y="631"/>
                        <a:pt x="4128" y="788"/>
                        <a:pt x="4128" y="977"/>
                      </a:cubicBezTo>
                      <a:lnTo>
                        <a:pt x="4128" y="1418"/>
                      </a:lnTo>
                      <a:cubicBezTo>
                        <a:pt x="4380" y="1481"/>
                        <a:pt x="4569" y="1639"/>
                        <a:pt x="4758" y="1860"/>
                      </a:cubicBezTo>
                      <a:cubicBezTo>
                        <a:pt x="4884" y="2017"/>
                        <a:pt x="4884" y="2206"/>
                        <a:pt x="4726" y="2332"/>
                      </a:cubicBezTo>
                      <a:cubicBezTo>
                        <a:pt x="4657" y="2373"/>
                        <a:pt x="4583" y="2397"/>
                        <a:pt x="4510" y="2397"/>
                      </a:cubicBezTo>
                      <a:cubicBezTo>
                        <a:pt x="4416" y="2397"/>
                        <a:pt x="4325" y="2358"/>
                        <a:pt x="4254" y="2269"/>
                      </a:cubicBezTo>
                      <a:cubicBezTo>
                        <a:pt x="4114" y="2106"/>
                        <a:pt x="3957" y="2012"/>
                        <a:pt x="3821" y="2012"/>
                      </a:cubicBezTo>
                      <a:cubicBezTo>
                        <a:pt x="3773" y="2012"/>
                        <a:pt x="3728" y="2024"/>
                        <a:pt x="3687" y="2049"/>
                      </a:cubicBezTo>
                      <a:cubicBezTo>
                        <a:pt x="3592" y="2080"/>
                        <a:pt x="3466" y="2238"/>
                        <a:pt x="3466" y="2364"/>
                      </a:cubicBezTo>
                      <a:cubicBezTo>
                        <a:pt x="3466" y="2553"/>
                        <a:pt x="3624" y="2710"/>
                        <a:pt x="3813" y="2710"/>
                      </a:cubicBezTo>
                      <a:cubicBezTo>
                        <a:pt x="4411" y="2710"/>
                        <a:pt x="4852" y="3183"/>
                        <a:pt x="4852" y="3750"/>
                      </a:cubicBezTo>
                      <a:cubicBezTo>
                        <a:pt x="4852" y="4159"/>
                        <a:pt x="4600" y="4537"/>
                        <a:pt x="4222" y="4663"/>
                      </a:cubicBezTo>
                      <a:lnTo>
                        <a:pt x="4159" y="4663"/>
                      </a:lnTo>
                      <a:lnTo>
                        <a:pt x="4159" y="5073"/>
                      </a:lnTo>
                      <a:cubicBezTo>
                        <a:pt x="4159" y="5262"/>
                        <a:pt x="4002" y="5420"/>
                        <a:pt x="3813" y="5420"/>
                      </a:cubicBezTo>
                      <a:cubicBezTo>
                        <a:pt x="3624" y="5420"/>
                        <a:pt x="3466" y="5262"/>
                        <a:pt x="3466" y="5073"/>
                      </a:cubicBezTo>
                      <a:lnTo>
                        <a:pt x="3466" y="4663"/>
                      </a:lnTo>
                      <a:cubicBezTo>
                        <a:pt x="3277" y="4600"/>
                        <a:pt x="3119" y="4537"/>
                        <a:pt x="2962" y="4348"/>
                      </a:cubicBezTo>
                      <a:cubicBezTo>
                        <a:pt x="2836" y="4254"/>
                        <a:pt x="2804" y="4002"/>
                        <a:pt x="2962" y="3876"/>
                      </a:cubicBezTo>
                      <a:cubicBezTo>
                        <a:pt x="3013" y="3825"/>
                        <a:pt x="3108" y="3793"/>
                        <a:pt x="3206" y="3793"/>
                      </a:cubicBezTo>
                      <a:cubicBezTo>
                        <a:pt x="3290" y="3793"/>
                        <a:pt x="3376" y="3817"/>
                        <a:pt x="3435" y="3876"/>
                      </a:cubicBezTo>
                      <a:cubicBezTo>
                        <a:pt x="3549" y="3990"/>
                        <a:pt x="3679" y="4071"/>
                        <a:pt x="3803" y="4071"/>
                      </a:cubicBezTo>
                      <a:cubicBezTo>
                        <a:pt x="3850" y="4071"/>
                        <a:pt x="3895" y="4059"/>
                        <a:pt x="3939" y="4033"/>
                      </a:cubicBezTo>
                      <a:cubicBezTo>
                        <a:pt x="4065" y="4002"/>
                        <a:pt x="4128" y="3844"/>
                        <a:pt x="4128" y="3718"/>
                      </a:cubicBezTo>
                      <a:cubicBezTo>
                        <a:pt x="4128" y="3529"/>
                        <a:pt x="3970" y="3372"/>
                        <a:pt x="3781" y="3372"/>
                      </a:cubicBezTo>
                      <a:cubicBezTo>
                        <a:pt x="3182" y="3372"/>
                        <a:pt x="2741" y="2899"/>
                        <a:pt x="2741" y="2364"/>
                      </a:cubicBezTo>
                      <a:cubicBezTo>
                        <a:pt x="2741" y="1954"/>
                        <a:pt x="3025" y="1576"/>
                        <a:pt x="3435" y="1418"/>
                      </a:cubicBezTo>
                      <a:lnTo>
                        <a:pt x="3435" y="977"/>
                      </a:lnTo>
                      <a:cubicBezTo>
                        <a:pt x="3435" y="788"/>
                        <a:pt x="3592" y="631"/>
                        <a:pt x="3781" y="631"/>
                      </a:cubicBezTo>
                      <a:close/>
                      <a:moveTo>
                        <a:pt x="3813" y="1"/>
                      </a:moveTo>
                      <a:cubicBezTo>
                        <a:pt x="1733" y="1"/>
                        <a:pt x="0" y="1734"/>
                        <a:pt x="0" y="3813"/>
                      </a:cubicBezTo>
                      <a:cubicBezTo>
                        <a:pt x="0" y="4537"/>
                        <a:pt x="190" y="5231"/>
                        <a:pt x="536" y="5829"/>
                      </a:cubicBezTo>
                      <a:cubicBezTo>
                        <a:pt x="1009" y="5546"/>
                        <a:pt x="1544" y="5420"/>
                        <a:pt x="2080" y="5420"/>
                      </a:cubicBezTo>
                      <a:cubicBezTo>
                        <a:pt x="2146" y="5414"/>
                        <a:pt x="2213" y="5411"/>
                        <a:pt x="2279" y="5411"/>
                      </a:cubicBezTo>
                      <a:cubicBezTo>
                        <a:pt x="2936" y="5411"/>
                        <a:pt x="3587" y="5692"/>
                        <a:pt x="4159" y="6207"/>
                      </a:cubicBezTo>
                      <a:lnTo>
                        <a:pt x="5892" y="6207"/>
                      </a:lnTo>
                      <a:cubicBezTo>
                        <a:pt x="6144" y="6207"/>
                        <a:pt x="6364" y="6302"/>
                        <a:pt x="6585" y="6428"/>
                      </a:cubicBezTo>
                      <a:cubicBezTo>
                        <a:pt x="7215" y="5735"/>
                        <a:pt x="7625" y="4789"/>
                        <a:pt x="7625" y="3813"/>
                      </a:cubicBezTo>
                      <a:cubicBezTo>
                        <a:pt x="7625" y="1734"/>
                        <a:pt x="5892" y="1"/>
                        <a:pt x="381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87" name="Google Shape;9337;p73">
                  <a:extLst>
                    <a:ext uri="{FF2B5EF4-FFF2-40B4-BE49-F238E27FC236}">
                      <a16:creationId xmlns:a16="http://schemas.microsoft.com/office/drawing/2014/main" id="{D31DD7C2-1A2D-23FF-EBDF-7D8C52D5D174}"/>
                    </a:ext>
                  </a:extLst>
                </p:cNvPr>
                <p:cNvSpPr/>
                <p:nvPr/>
              </p:nvSpPr>
              <p:spPr>
                <a:xfrm>
                  <a:off x="2474975" y="3742775"/>
                  <a:ext cx="228425" cy="1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37" h="5026" extrusionOk="0">
                      <a:moveTo>
                        <a:pt x="1422" y="0"/>
                      </a:moveTo>
                      <a:cubicBezTo>
                        <a:pt x="918" y="0"/>
                        <a:pt x="416" y="160"/>
                        <a:pt x="0" y="457"/>
                      </a:cubicBezTo>
                      <a:lnTo>
                        <a:pt x="0" y="5025"/>
                      </a:lnTo>
                      <a:lnTo>
                        <a:pt x="5230" y="5025"/>
                      </a:lnTo>
                      <a:cubicBezTo>
                        <a:pt x="5923" y="5025"/>
                        <a:pt x="6490" y="4679"/>
                        <a:pt x="6900" y="4143"/>
                      </a:cubicBezTo>
                      <a:lnTo>
                        <a:pt x="8916" y="1245"/>
                      </a:lnTo>
                      <a:cubicBezTo>
                        <a:pt x="9137" y="930"/>
                        <a:pt x="9074" y="489"/>
                        <a:pt x="8727" y="268"/>
                      </a:cubicBezTo>
                      <a:cubicBezTo>
                        <a:pt x="8633" y="221"/>
                        <a:pt x="8517" y="196"/>
                        <a:pt x="8398" y="196"/>
                      </a:cubicBezTo>
                      <a:cubicBezTo>
                        <a:pt x="8196" y="196"/>
                        <a:pt x="7983" y="268"/>
                        <a:pt x="7845" y="426"/>
                      </a:cubicBezTo>
                      <a:lnTo>
                        <a:pt x="5955" y="2726"/>
                      </a:lnTo>
                      <a:cubicBezTo>
                        <a:pt x="5829" y="2883"/>
                        <a:pt x="5545" y="2978"/>
                        <a:pt x="5419" y="2978"/>
                      </a:cubicBezTo>
                      <a:lnTo>
                        <a:pt x="3119" y="2978"/>
                      </a:lnTo>
                      <a:cubicBezTo>
                        <a:pt x="2899" y="2978"/>
                        <a:pt x="2741" y="2820"/>
                        <a:pt x="2741" y="2631"/>
                      </a:cubicBezTo>
                      <a:cubicBezTo>
                        <a:pt x="2741" y="2411"/>
                        <a:pt x="2899" y="2253"/>
                        <a:pt x="3119" y="2253"/>
                      </a:cubicBezTo>
                      <a:lnTo>
                        <a:pt x="5198" y="2253"/>
                      </a:lnTo>
                      <a:cubicBezTo>
                        <a:pt x="5576" y="2253"/>
                        <a:pt x="5923" y="1938"/>
                        <a:pt x="5923" y="1560"/>
                      </a:cubicBezTo>
                      <a:cubicBezTo>
                        <a:pt x="5923" y="1150"/>
                        <a:pt x="5576" y="835"/>
                        <a:pt x="5198" y="835"/>
                      </a:cubicBezTo>
                      <a:lnTo>
                        <a:pt x="3340" y="835"/>
                      </a:lnTo>
                      <a:cubicBezTo>
                        <a:pt x="3182" y="835"/>
                        <a:pt x="3088" y="741"/>
                        <a:pt x="2962" y="615"/>
                      </a:cubicBezTo>
                      <a:cubicBezTo>
                        <a:pt x="2773" y="426"/>
                        <a:pt x="2520" y="300"/>
                        <a:pt x="2300" y="174"/>
                      </a:cubicBezTo>
                      <a:cubicBezTo>
                        <a:pt x="2019" y="56"/>
                        <a:pt x="1720" y="0"/>
                        <a:pt x="142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10" name="Google Shape;9338;p73">
                <a:extLst>
                  <a:ext uri="{FF2B5EF4-FFF2-40B4-BE49-F238E27FC236}">
                    <a16:creationId xmlns:a16="http://schemas.microsoft.com/office/drawing/2014/main" id="{D8F4A8CC-00F7-80CC-8443-6CA6CB5A3803}"/>
                  </a:ext>
                </a:extLst>
              </p:cNvPr>
              <p:cNvGrpSpPr/>
              <p:nvPr/>
            </p:nvGrpSpPr>
            <p:grpSpPr>
              <a:xfrm>
                <a:off x="3927927" y="4985321"/>
                <a:ext cx="501923" cy="499261"/>
                <a:chOff x="2404875" y="3955825"/>
                <a:chExt cx="296950" cy="295375"/>
              </a:xfrm>
              <a:grpFill/>
            </p:grpSpPr>
            <p:sp>
              <p:nvSpPr>
                <p:cNvPr id="281" name="Google Shape;9339;p73">
                  <a:extLst>
                    <a:ext uri="{FF2B5EF4-FFF2-40B4-BE49-F238E27FC236}">
                      <a16:creationId xmlns:a16="http://schemas.microsoft.com/office/drawing/2014/main" id="{3ADB5D3B-4341-4336-BF34-B8C7EB14332F}"/>
                    </a:ext>
                  </a:extLst>
                </p:cNvPr>
                <p:cNvSpPr/>
                <p:nvPr/>
              </p:nvSpPr>
              <p:spPr>
                <a:xfrm>
                  <a:off x="2404875" y="3955825"/>
                  <a:ext cx="219775" cy="2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1" h="8980" extrusionOk="0">
                      <a:moveTo>
                        <a:pt x="4537" y="0"/>
                      </a:moveTo>
                      <a:cubicBezTo>
                        <a:pt x="2048" y="0"/>
                        <a:pt x="0" y="2017"/>
                        <a:pt x="0" y="4506"/>
                      </a:cubicBezTo>
                      <a:cubicBezTo>
                        <a:pt x="0" y="6963"/>
                        <a:pt x="2048" y="8979"/>
                        <a:pt x="4537" y="8979"/>
                      </a:cubicBezTo>
                      <a:cubicBezTo>
                        <a:pt x="6459" y="8979"/>
                        <a:pt x="8160" y="7719"/>
                        <a:pt x="8790" y="5986"/>
                      </a:cubicBezTo>
                      <a:cubicBezTo>
                        <a:pt x="8633" y="5860"/>
                        <a:pt x="8443" y="5640"/>
                        <a:pt x="8286" y="5514"/>
                      </a:cubicBezTo>
                      <a:lnTo>
                        <a:pt x="7498" y="5514"/>
                      </a:lnTo>
                      <a:cubicBezTo>
                        <a:pt x="7057" y="6742"/>
                        <a:pt x="5923" y="7593"/>
                        <a:pt x="4568" y="7593"/>
                      </a:cubicBezTo>
                      <a:cubicBezTo>
                        <a:pt x="2836" y="7593"/>
                        <a:pt x="1481" y="6175"/>
                        <a:pt x="1481" y="4506"/>
                      </a:cubicBezTo>
                      <a:cubicBezTo>
                        <a:pt x="1481" y="2804"/>
                        <a:pt x="2867" y="1387"/>
                        <a:pt x="4568" y="1387"/>
                      </a:cubicBezTo>
                      <a:cubicBezTo>
                        <a:pt x="5923" y="1387"/>
                        <a:pt x="7057" y="2237"/>
                        <a:pt x="7498" y="3466"/>
                      </a:cubicBezTo>
                      <a:lnTo>
                        <a:pt x="8286" y="3466"/>
                      </a:lnTo>
                      <a:cubicBezTo>
                        <a:pt x="8443" y="3308"/>
                        <a:pt x="8633" y="3088"/>
                        <a:pt x="8790" y="2993"/>
                      </a:cubicBezTo>
                      <a:cubicBezTo>
                        <a:pt x="8160" y="1261"/>
                        <a:pt x="6522" y="0"/>
                        <a:pt x="453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82" name="Google Shape;9340;p73">
                  <a:extLst>
                    <a:ext uri="{FF2B5EF4-FFF2-40B4-BE49-F238E27FC236}">
                      <a16:creationId xmlns:a16="http://schemas.microsoft.com/office/drawing/2014/main" id="{FF1AD5B2-6390-ED47-4198-70A4E7C2DA1E}"/>
                    </a:ext>
                  </a:extLst>
                </p:cNvPr>
                <p:cNvSpPr/>
                <p:nvPr/>
              </p:nvSpPr>
              <p:spPr>
                <a:xfrm>
                  <a:off x="2510400" y="4024075"/>
                  <a:ext cx="191425" cy="8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7" h="3503" extrusionOk="0">
                      <a:moveTo>
                        <a:pt x="7260" y="0"/>
                      </a:moveTo>
                      <a:cubicBezTo>
                        <a:pt x="7232" y="0"/>
                        <a:pt x="7206" y="4"/>
                        <a:pt x="7184" y="11"/>
                      </a:cubicBezTo>
                      <a:lnTo>
                        <a:pt x="5073" y="736"/>
                      </a:lnTo>
                      <a:cubicBezTo>
                        <a:pt x="5042" y="736"/>
                        <a:pt x="5010" y="767"/>
                        <a:pt x="4947" y="799"/>
                      </a:cubicBezTo>
                      <a:lnTo>
                        <a:pt x="4380" y="1398"/>
                      </a:lnTo>
                      <a:lnTo>
                        <a:pt x="347" y="1398"/>
                      </a:lnTo>
                      <a:cubicBezTo>
                        <a:pt x="158" y="1398"/>
                        <a:pt x="1" y="1555"/>
                        <a:pt x="1" y="1744"/>
                      </a:cubicBezTo>
                      <a:cubicBezTo>
                        <a:pt x="1" y="1965"/>
                        <a:pt x="158" y="2122"/>
                        <a:pt x="347" y="2122"/>
                      </a:cubicBezTo>
                      <a:lnTo>
                        <a:pt x="4380" y="2122"/>
                      </a:lnTo>
                      <a:lnTo>
                        <a:pt x="4947" y="2689"/>
                      </a:lnTo>
                      <a:cubicBezTo>
                        <a:pt x="5010" y="2752"/>
                        <a:pt x="5042" y="2784"/>
                        <a:pt x="5073" y="2784"/>
                      </a:cubicBezTo>
                      <a:lnTo>
                        <a:pt x="7184" y="3477"/>
                      </a:lnTo>
                      <a:cubicBezTo>
                        <a:pt x="7210" y="3494"/>
                        <a:pt x="7242" y="3502"/>
                        <a:pt x="7275" y="3502"/>
                      </a:cubicBezTo>
                      <a:cubicBezTo>
                        <a:pt x="7362" y="3502"/>
                        <a:pt x="7462" y="3451"/>
                        <a:pt x="7531" y="3382"/>
                      </a:cubicBezTo>
                      <a:cubicBezTo>
                        <a:pt x="7594" y="3256"/>
                        <a:pt x="7657" y="3099"/>
                        <a:pt x="7562" y="2973"/>
                      </a:cubicBezTo>
                      <a:lnTo>
                        <a:pt x="6932" y="1744"/>
                      </a:lnTo>
                      <a:lnTo>
                        <a:pt x="7562" y="547"/>
                      </a:lnTo>
                      <a:cubicBezTo>
                        <a:pt x="7657" y="389"/>
                        <a:pt x="7594" y="232"/>
                        <a:pt x="7531" y="137"/>
                      </a:cubicBezTo>
                      <a:cubicBezTo>
                        <a:pt x="7458" y="41"/>
                        <a:pt x="7349" y="0"/>
                        <a:pt x="726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83" name="Google Shape;9341;p73">
                  <a:extLst>
                    <a:ext uri="{FF2B5EF4-FFF2-40B4-BE49-F238E27FC236}">
                      <a16:creationId xmlns:a16="http://schemas.microsoft.com/office/drawing/2014/main" id="{3A1B758A-8343-E5D1-B3EB-EE77AB662A49}"/>
                    </a:ext>
                  </a:extLst>
                </p:cNvPr>
                <p:cNvSpPr/>
                <p:nvPr/>
              </p:nvSpPr>
              <p:spPr>
                <a:xfrm>
                  <a:off x="2424550" y="4188175"/>
                  <a:ext cx="189050" cy="6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2" h="2521" extrusionOk="0">
                      <a:moveTo>
                        <a:pt x="1828" y="0"/>
                      </a:moveTo>
                      <a:lnTo>
                        <a:pt x="1482" y="1135"/>
                      </a:lnTo>
                      <a:lnTo>
                        <a:pt x="1040" y="1135"/>
                      </a:lnTo>
                      <a:cubicBezTo>
                        <a:pt x="442" y="1135"/>
                        <a:pt x="1" y="1607"/>
                        <a:pt x="1" y="2174"/>
                      </a:cubicBezTo>
                      <a:cubicBezTo>
                        <a:pt x="1" y="2363"/>
                        <a:pt x="158" y="2521"/>
                        <a:pt x="379" y="2521"/>
                      </a:cubicBezTo>
                      <a:lnTo>
                        <a:pt x="7310" y="2521"/>
                      </a:lnTo>
                      <a:cubicBezTo>
                        <a:pt x="7404" y="2489"/>
                        <a:pt x="7562" y="2363"/>
                        <a:pt x="7562" y="2174"/>
                      </a:cubicBezTo>
                      <a:cubicBezTo>
                        <a:pt x="7562" y="1576"/>
                        <a:pt x="7089" y="1135"/>
                        <a:pt x="6554" y="1135"/>
                      </a:cubicBezTo>
                      <a:lnTo>
                        <a:pt x="6113" y="1135"/>
                      </a:lnTo>
                      <a:lnTo>
                        <a:pt x="5766" y="0"/>
                      </a:lnTo>
                      <a:cubicBezTo>
                        <a:pt x="5168" y="252"/>
                        <a:pt x="4506" y="410"/>
                        <a:pt x="3781" y="410"/>
                      </a:cubicBezTo>
                      <a:cubicBezTo>
                        <a:pt x="3088" y="410"/>
                        <a:pt x="2427" y="252"/>
                        <a:pt x="182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84" name="Google Shape;9342;p73">
                  <a:extLst>
                    <a:ext uri="{FF2B5EF4-FFF2-40B4-BE49-F238E27FC236}">
                      <a16:creationId xmlns:a16="http://schemas.microsoft.com/office/drawing/2014/main" id="{20651BBC-2618-BDC2-5562-40B650CD4545}"/>
                    </a:ext>
                  </a:extLst>
                </p:cNvPr>
                <p:cNvSpPr/>
                <p:nvPr/>
              </p:nvSpPr>
              <p:spPr>
                <a:xfrm>
                  <a:off x="2457625" y="4007025"/>
                  <a:ext cx="115025" cy="1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1" h="4884" extrusionOk="0">
                      <a:moveTo>
                        <a:pt x="2427" y="0"/>
                      </a:moveTo>
                      <a:cubicBezTo>
                        <a:pt x="1104" y="0"/>
                        <a:pt x="1" y="1103"/>
                        <a:pt x="1" y="2458"/>
                      </a:cubicBezTo>
                      <a:cubicBezTo>
                        <a:pt x="1" y="3781"/>
                        <a:pt x="1104" y="4884"/>
                        <a:pt x="2427" y="4884"/>
                      </a:cubicBezTo>
                      <a:cubicBezTo>
                        <a:pt x="3404" y="4884"/>
                        <a:pt x="4254" y="4348"/>
                        <a:pt x="4601" y="3497"/>
                      </a:cubicBezTo>
                      <a:lnTo>
                        <a:pt x="2427" y="3497"/>
                      </a:lnTo>
                      <a:cubicBezTo>
                        <a:pt x="1828" y="3497"/>
                        <a:pt x="1419" y="3025"/>
                        <a:pt x="1419" y="2489"/>
                      </a:cubicBezTo>
                      <a:cubicBezTo>
                        <a:pt x="1356" y="1859"/>
                        <a:pt x="1828" y="1386"/>
                        <a:pt x="2427" y="1386"/>
                      </a:cubicBezTo>
                      <a:lnTo>
                        <a:pt x="4601" y="1386"/>
                      </a:lnTo>
                      <a:cubicBezTo>
                        <a:pt x="4191" y="567"/>
                        <a:pt x="3372" y="0"/>
                        <a:pt x="242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11" name="Google Shape;9343;p73">
                <a:extLst>
                  <a:ext uri="{FF2B5EF4-FFF2-40B4-BE49-F238E27FC236}">
                    <a16:creationId xmlns:a16="http://schemas.microsoft.com/office/drawing/2014/main" id="{7D2AF8F6-04AE-319F-A2E0-81D152435ECF}"/>
                  </a:ext>
                </a:extLst>
              </p:cNvPr>
              <p:cNvGrpSpPr/>
              <p:nvPr/>
            </p:nvGrpSpPr>
            <p:grpSpPr>
              <a:xfrm>
                <a:off x="7112857" y="3747882"/>
                <a:ext cx="499303" cy="500612"/>
                <a:chOff x="4263650" y="3235150"/>
                <a:chExt cx="295400" cy="296175"/>
              </a:xfrm>
              <a:grpFill/>
            </p:grpSpPr>
            <p:sp>
              <p:nvSpPr>
                <p:cNvPr id="276" name="Google Shape;9344;p73">
                  <a:extLst>
                    <a:ext uri="{FF2B5EF4-FFF2-40B4-BE49-F238E27FC236}">
                      <a16:creationId xmlns:a16="http://schemas.microsoft.com/office/drawing/2014/main" id="{8EE1119A-04AD-E0E3-4566-9550625E7A5A}"/>
                    </a:ext>
                  </a:extLst>
                </p:cNvPr>
                <p:cNvSpPr/>
                <p:nvPr/>
              </p:nvSpPr>
              <p:spPr>
                <a:xfrm>
                  <a:off x="4393625" y="3391100"/>
                  <a:ext cx="35450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419" extrusionOk="0">
                      <a:moveTo>
                        <a:pt x="725" y="1"/>
                      </a:moveTo>
                      <a:cubicBezTo>
                        <a:pt x="315" y="1"/>
                        <a:pt x="0" y="316"/>
                        <a:pt x="0" y="694"/>
                      </a:cubicBezTo>
                      <a:cubicBezTo>
                        <a:pt x="63" y="1103"/>
                        <a:pt x="315" y="1418"/>
                        <a:pt x="725" y="1418"/>
                      </a:cubicBezTo>
                      <a:cubicBezTo>
                        <a:pt x="1103" y="1418"/>
                        <a:pt x="1418" y="1103"/>
                        <a:pt x="1418" y="694"/>
                      </a:cubicBez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77" name="Google Shape;9345;p73">
                  <a:extLst>
                    <a:ext uri="{FF2B5EF4-FFF2-40B4-BE49-F238E27FC236}">
                      <a16:creationId xmlns:a16="http://schemas.microsoft.com/office/drawing/2014/main" id="{0840059C-EAAB-A860-9F92-680A600F441F}"/>
                    </a:ext>
                  </a:extLst>
                </p:cNvPr>
                <p:cNvSpPr/>
                <p:nvPr/>
              </p:nvSpPr>
              <p:spPr>
                <a:xfrm>
                  <a:off x="4377075" y="3443875"/>
                  <a:ext cx="7012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1387" extrusionOk="0">
                      <a:moveTo>
                        <a:pt x="1387" y="0"/>
                      </a:moveTo>
                      <a:cubicBezTo>
                        <a:pt x="631" y="0"/>
                        <a:pt x="1" y="630"/>
                        <a:pt x="1" y="1387"/>
                      </a:cubicBezTo>
                      <a:lnTo>
                        <a:pt x="2805" y="1387"/>
                      </a:lnTo>
                      <a:cubicBezTo>
                        <a:pt x="2805" y="630"/>
                        <a:pt x="2174" y="0"/>
                        <a:pt x="138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78" name="Google Shape;9346;p73">
                  <a:extLst>
                    <a:ext uri="{FF2B5EF4-FFF2-40B4-BE49-F238E27FC236}">
                      <a16:creationId xmlns:a16="http://schemas.microsoft.com/office/drawing/2014/main" id="{9834BBC6-06F2-314A-8BE0-60EFFAB4DCB7}"/>
                    </a:ext>
                  </a:extLst>
                </p:cNvPr>
                <p:cNvSpPr/>
                <p:nvPr/>
              </p:nvSpPr>
              <p:spPr>
                <a:xfrm>
                  <a:off x="4333750" y="3357225"/>
                  <a:ext cx="156775" cy="17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1" h="6964" extrusionOk="0">
                      <a:moveTo>
                        <a:pt x="3088" y="725"/>
                      </a:moveTo>
                      <a:cubicBezTo>
                        <a:pt x="3813" y="725"/>
                        <a:pt x="4506" y="1356"/>
                        <a:pt x="4506" y="2080"/>
                      </a:cubicBezTo>
                      <a:cubicBezTo>
                        <a:pt x="4506" y="2458"/>
                        <a:pt x="4348" y="2805"/>
                        <a:pt x="4096" y="3025"/>
                      </a:cubicBezTo>
                      <a:cubicBezTo>
                        <a:pt x="4727" y="3372"/>
                        <a:pt x="5168" y="4065"/>
                        <a:pt x="5168" y="4853"/>
                      </a:cubicBezTo>
                      <a:lnTo>
                        <a:pt x="5168" y="5199"/>
                      </a:lnTo>
                      <a:cubicBezTo>
                        <a:pt x="5168" y="5388"/>
                        <a:pt x="5010" y="5546"/>
                        <a:pt x="4821" y="5546"/>
                      </a:cubicBezTo>
                      <a:lnTo>
                        <a:pt x="1293" y="5546"/>
                      </a:lnTo>
                      <a:cubicBezTo>
                        <a:pt x="1103" y="5546"/>
                        <a:pt x="946" y="5388"/>
                        <a:pt x="946" y="5199"/>
                      </a:cubicBezTo>
                      <a:lnTo>
                        <a:pt x="946" y="4853"/>
                      </a:lnTo>
                      <a:lnTo>
                        <a:pt x="1040" y="4853"/>
                      </a:lnTo>
                      <a:cubicBezTo>
                        <a:pt x="1040" y="4065"/>
                        <a:pt x="1450" y="3403"/>
                        <a:pt x="2080" y="3025"/>
                      </a:cubicBezTo>
                      <a:cubicBezTo>
                        <a:pt x="1860" y="2805"/>
                        <a:pt x="1702" y="2458"/>
                        <a:pt x="1702" y="2080"/>
                      </a:cubicBezTo>
                      <a:cubicBezTo>
                        <a:pt x="1702" y="1356"/>
                        <a:pt x="2332" y="725"/>
                        <a:pt x="3088" y="725"/>
                      </a:cubicBezTo>
                      <a:close/>
                      <a:moveTo>
                        <a:pt x="1" y="1"/>
                      </a:moveTo>
                      <a:lnTo>
                        <a:pt x="1" y="6617"/>
                      </a:lnTo>
                      <a:cubicBezTo>
                        <a:pt x="1" y="6806"/>
                        <a:pt x="158" y="6963"/>
                        <a:pt x="347" y="6963"/>
                      </a:cubicBezTo>
                      <a:lnTo>
                        <a:pt x="5924" y="6963"/>
                      </a:lnTo>
                      <a:cubicBezTo>
                        <a:pt x="6113" y="6963"/>
                        <a:pt x="6270" y="6806"/>
                        <a:pt x="6270" y="6617"/>
                      </a:cubicBezTo>
                      <a:lnTo>
                        <a:pt x="627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79" name="Google Shape;9347;p73">
                  <a:extLst>
                    <a:ext uri="{FF2B5EF4-FFF2-40B4-BE49-F238E27FC236}">
                      <a16:creationId xmlns:a16="http://schemas.microsoft.com/office/drawing/2014/main" id="{CF1BF4EF-563F-AA77-480F-428F9FCB5768}"/>
                    </a:ext>
                  </a:extLst>
                </p:cNvPr>
                <p:cNvSpPr/>
                <p:nvPr/>
              </p:nvSpPr>
              <p:spPr>
                <a:xfrm>
                  <a:off x="4316425" y="3235150"/>
                  <a:ext cx="19142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7" h="1419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lnTo>
                        <a:pt x="1" y="1418"/>
                      </a:lnTo>
                      <a:lnTo>
                        <a:pt x="7625" y="1418"/>
                      </a:lnTo>
                      <a:lnTo>
                        <a:pt x="7625" y="347"/>
                      </a:lnTo>
                      <a:lnTo>
                        <a:pt x="7656" y="347"/>
                      </a:lnTo>
                      <a:cubicBezTo>
                        <a:pt x="7656" y="158"/>
                        <a:pt x="7499" y="1"/>
                        <a:pt x="731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80" name="Google Shape;9348;p73">
                  <a:extLst>
                    <a:ext uri="{FF2B5EF4-FFF2-40B4-BE49-F238E27FC236}">
                      <a16:creationId xmlns:a16="http://schemas.microsoft.com/office/drawing/2014/main" id="{F00B4FB4-7252-B917-045C-E0461B26B4C4}"/>
                    </a:ext>
                  </a:extLst>
                </p:cNvPr>
                <p:cNvSpPr/>
                <p:nvPr/>
              </p:nvSpPr>
              <p:spPr>
                <a:xfrm>
                  <a:off x="4263650" y="3288700"/>
                  <a:ext cx="295400" cy="13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16" h="5515" extrusionOk="0">
                      <a:moveTo>
                        <a:pt x="10082" y="662"/>
                      </a:moveTo>
                      <a:cubicBezTo>
                        <a:pt x="10303" y="662"/>
                        <a:pt x="10461" y="820"/>
                        <a:pt x="10461" y="1009"/>
                      </a:cubicBezTo>
                      <a:cubicBezTo>
                        <a:pt x="10461" y="1198"/>
                        <a:pt x="10303" y="1356"/>
                        <a:pt x="10082" y="1356"/>
                      </a:cubicBezTo>
                      <a:cubicBezTo>
                        <a:pt x="9893" y="1356"/>
                        <a:pt x="9736" y="1198"/>
                        <a:pt x="9736" y="1009"/>
                      </a:cubicBezTo>
                      <a:cubicBezTo>
                        <a:pt x="9767" y="820"/>
                        <a:pt x="9893" y="662"/>
                        <a:pt x="10082" y="662"/>
                      </a:cubicBezTo>
                      <a:close/>
                      <a:moveTo>
                        <a:pt x="1041" y="1"/>
                      </a:moveTo>
                      <a:cubicBezTo>
                        <a:pt x="442" y="1"/>
                        <a:pt x="1" y="442"/>
                        <a:pt x="1" y="1009"/>
                      </a:cubicBezTo>
                      <a:lnTo>
                        <a:pt x="1" y="4475"/>
                      </a:lnTo>
                      <a:cubicBezTo>
                        <a:pt x="1" y="5073"/>
                        <a:pt x="473" y="5514"/>
                        <a:pt x="1041" y="5514"/>
                      </a:cubicBezTo>
                      <a:lnTo>
                        <a:pt x="2112" y="5514"/>
                      </a:lnTo>
                      <a:lnTo>
                        <a:pt x="2112" y="2395"/>
                      </a:lnTo>
                      <a:cubicBezTo>
                        <a:pt x="2112" y="2206"/>
                        <a:pt x="2269" y="2049"/>
                        <a:pt x="2458" y="2049"/>
                      </a:cubicBezTo>
                      <a:lnTo>
                        <a:pt x="9421" y="2049"/>
                      </a:lnTo>
                      <a:cubicBezTo>
                        <a:pt x="9610" y="2049"/>
                        <a:pt x="9767" y="2206"/>
                        <a:pt x="9767" y="2395"/>
                      </a:cubicBezTo>
                      <a:lnTo>
                        <a:pt x="9767" y="5514"/>
                      </a:lnTo>
                      <a:lnTo>
                        <a:pt x="10807" y="5514"/>
                      </a:lnTo>
                      <a:cubicBezTo>
                        <a:pt x="11406" y="5514"/>
                        <a:pt x="11815" y="5042"/>
                        <a:pt x="11815" y="4475"/>
                      </a:cubicBezTo>
                      <a:lnTo>
                        <a:pt x="11815" y="1009"/>
                      </a:lnTo>
                      <a:cubicBezTo>
                        <a:pt x="11815" y="410"/>
                        <a:pt x="11343" y="1"/>
                        <a:pt x="1080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12" name="Google Shape;9349;p73">
                <a:extLst>
                  <a:ext uri="{FF2B5EF4-FFF2-40B4-BE49-F238E27FC236}">
                    <a16:creationId xmlns:a16="http://schemas.microsoft.com/office/drawing/2014/main" id="{D8E2ED52-8631-FFF2-4309-F036F481CE3C}"/>
                  </a:ext>
                </a:extLst>
              </p:cNvPr>
              <p:cNvGrpSpPr/>
              <p:nvPr/>
            </p:nvGrpSpPr>
            <p:grpSpPr>
              <a:xfrm>
                <a:off x="7109540" y="4393899"/>
                <a:ext cx="505937" cy="468667"/>
                <a:chOff x="4266025" y="3609275"/>
                <a:chExt cx="299325" cy="277275"/>
              </a:xfrm>
              <a:grpFill/>
            </p:grpSpPr>
            <p:sp>
              <p:nvSpPr>
                <p:cNvPr id="274" name="Google Shape;9350;p73">
                  <a:extLst>
                    <a:ext uri="{FF2B5EF4-FFF2-40B4-BE49-F238E27FC236}">
                      <a16:creationId xmlns:a16="http://schemas.microsoft.com/office/drawing/2014/main" id="{B608FE1E-4195-B097-B20C-50BDD5A426F4}"/>
                    </a:ext>
                  </a:extLst>
                </p:cNvPr>
                <p:cNvSpPr/>
                <p:nvPr/>
              </p:nvSpPr>
              <p:spPr>
                <a:xfrm>
                  <a:off x="4266025" y="3609275"/>
                  <a:ext cx="299325" cy="2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3" h="8980" extrusionOk="0">
                      <a:moveTo>
                        <a:pt x="2017" y="3749"/>
                      </a:moveTo>
                      <a:lnTo>
                        <a:pt x="3119" y="5514"/>
                      </a:lnTo>
                      <a:lnTo>
                        <a:pt x="914" y="5514"/>
                      </a:lnTo>
                      <a:lnTo>
                        <a:pt x="2017" y="3749"/>
                      </a:lnTo>
                      <a:close/>
                      <a:moveTo>
                        <a:pt x="9641" y="3749"/>
                      </a:moveTo>
                      <a:lnTo>
                        <a:pt x="10744" y="5514"/>
                      </a:lnTo>
                      <a:lnTo>
                        <a:pt x="8538" y="5514"/>
                      </a:lnTo>
                      <a:lnTo>
                        <a:pt x="9641" y="3749"/>
                      </a:lnTo>
                      <a:close/>
                      <a:moveTo>
                        <a:pt x="5892" y="0"/>
                      </a:moveTo>
                      <a:cubicBezTo>
                        <a:pt x="5325" y="0"/>
                        <a:pt x="4852" y="473"/>
                        <a:pt x="4852" y="1040"/>
                      </a:cubicBezTo>
                      <a:lnTo>
                        <a:pt x="4852" y="1166"/>
                      </a:lnTo>
                      <a:lnTo>
                        <a:pt x="4537" y="1324"/>
                      </a:lnTo>
                      <a:cubicBezTo>
                        <a:pt x="3812" y="1733"/>
                        <a:pt x="3529" y="1891"/>
                        <a:pt x="3025" y="1954"/>
                      </a:cubicBezTo>
                      <a:cubicBezTo>
                        <a:pt x="2867" y="1607"/>
                        <a:pt x="2521" y="1324"/>
                        <a:pt x="2080" y="1324"/>
                      </a:cubicBezTo>
                      <a:cubicBezTo>
                        <a:pt x="1702" y="1324"/>
                        <a:pt x="1324" y="1576"/>
                        <a:pt x="1166" y="1922"/>
                      </a:cubicBezTo>
                      <a:cubicBezTo>
                        <a:pt x="946" y="1891"/>
                        <a:pt x="693" y="1796"/>
                        <a:pt x="504" y="1733"/>
                      </a:cubicBezTo>
                      <a:cubicBezTo>
                        <a:pt x="454" y="1708"/>
                        <a:pt x="403" y="1696"/>
                        <a:pt x="355" y="1696"/>
                      </a:cubicBezTo>
                      <a:cubicBezTo>
                        <a:pt x="223" y="1696"/>
                        <a:pt x="110" y="1784"/>
                        <a:pt x="63" y="1922"/>
                      </a:cubicBezTo>
                      <a:cubicBezTo>
                        <a:pt x="0" y="2111"/>
                        <a:pt x="63" y="2332"/>
                        <a:pt x="252" y="2363"/>
                      </a:cubicBezTo>
                      <a:cubicBezTo>
                        <a:pt x="536" y="2489"/>
                        <a:pt x="820" y="2552"/>
                        <a:pt x="1135" y="2615"/>
                      </a:cubicBezTo>
                      <a:cubicBezTo>
                        <a:pt x="1198" y="2867"/>
                        <a:pt x="1387" y="3119"/>
                        <a:pt x="1607" y="3277"/>
                      </a:cubicBezTo>
                      <a:lnTo>
                        <a:pt x="95" y="5671"/>
                      </a:lnTo>
                      <a:cubicBezTo>
                        <a:pt x="95" y="5703"/>
                        <a:pt x="63" y="5829"/>
                        <a:pt x="63" y="5860"/>
                      </a:cubicBezTo>
                      <a:lnTo>
                        <a:pt x="63" y="6238"/>
                      </a:lnTo>
                      <a:cubicBezTo>
                        <a:pt x="63" y="7372"/>
                        <a:pt x="1009" y="8318"/>
                        <a:pt x="2143" y="8318"/>
                      </a:cubicBezTo>
                      <a:cubicBezTo>
                        <a:pt x="3308" y="8318"/>
                        <a:pt x="4254" y="7372"/>
                        <a:pt x="4254" y="6238"/>
                      </a:cubicBezTo>
                      <a:lnTo>
                        <a:pt x="4254" y="5860"/>
                      </a:lnTo>
                      <a:cubicBezTo>
                        <a:pt x="4254" y="5829"/>
                        <a:pt x="4191" y="5703"/>
                        <a:pt x="4191" y="5671"/>
                      </a:cubicBezTo>
                      <a:lnTo>
                        <a:pt x="2710" y="3277"/>
                      </a:lnTo>
                      <a:cubicBezTo>
                        <a:pt x="2930" y="3151"/>
                        <a:pt x="3088" y="2930"/>
                        <a:pt x="3182" y="2647"/>
                      </a:cubicBezTo>
                      <a:cubicBezTo>
                        <a:pt x="3844" y="2521"/>
                        <a:pt x="4191" y="2363"/>
                        <a:pt x="4947" y="1922"/>
                      </a:cubicBezTo>
                      <a:lnTo>
                        <a:pt x="4947" y="8979"/>
                      </a:lnTo>
                      <a:lnTo>
                        <a:pt x="7089" y="8979"/>
                      </a:lnTo>
                      <a:lnTo>
                        <a:pt x="7089" y="1922"/>
                      </a:lnTo>
                      <a:cubicBezTo>
                        <a:pt x="7814" y="2332"/>
                        <a:pt x="8192" y="2521"/>
                        <a:pt x="8853" y="2647"/>
                      </a:cubicBezTo>
                      <a:cubicBezTo>
                        <a:pt x="8916" y="2899"/>
                        <a:pt x="9074" y="3119"/>
                        <a:pt x="9326" y="3277"/>
                      </a:cubicBezTo>
                      <a:lnTo>
                        <a:pt x="7814" y="5671"/>
                      </a:lnTo>
                      <a:cubicBezTo>
                        <a:pt x="7814" y="5703"/>
                        <a:pt x="7782" y="5829"/>
                        <a:pt x="7782" y="5860"/>
                      </a:cubicBezTo>
                      <a:lnTo>
                        <a:pt x="7782" y="6238"/>
                      </a:lnTo>
                      <a:cubicBezTo>
                        <a:pt x="7782" y="7372"/>
                        <a:pt x="8727" y="8318"/>
                        <a:pt x="9861" y="8318"/>
                      </a:cubicBezTo>
                      <a:cubicBezTo>
                        <a:pt x="11027" y="8318"/>
                        <a:pt x="11972" y="7372"/>
                        <a:pt x="11972" y="6238"/>
                      </a:cubicBezTo>
                      <a:lnTo>
                        <a:pt x="11972" y="5860"/>
                      </a:lnTo>
                      <a:cubicBezTo>
                        <a:pt x="11972" y="5829"/>
                        <a:pt x="11909" y="5703"/>
                        <a:pt x="11909" y="5671"/>
                      </a:cubicBezTo>
                      <a:lnTo>
                        <a:pt x="10429" y="3277"/>
                      </a:lnTo>
                      <a:cubicBezTo>
                        <a:pt x="10429" y="3151"/>
                        <a:pt x="10618" y="2930"/>
                        <a:pt x="10681" y="2615"/>
                      </a:cubicBezTo>
                      <a:cubicBezTo>
                        <a:pt x="10933" y="2521"/>
                        <a:pt x="11248" y="2458"/>
                        <a:pt x="11531" y="2363"/>
                      </a:cubicBezTo>
                      <a:cubicBezTo>
                        <a:pt x="11720" y="2300"/>
                        <a:pt x="11815" y="2080"/>
                        <a:pt x="11720" y="1922"/>
                      </a:cubicBezTo>
                      <a:cubicBezTo>
                        <a:pt x="11674" y="1784"/>
                        <a:pt x="11560" y="1696"/>
                        <a:pt x="11429" y="1696"/>
                      </a:cubicBezTo>
                      <a:cubicBezTo>
                        <a:pt x="11380" y="1696"/>
                        <a:pt x="11330" y="1708"/>
                        <a:pt x="11279" y="1733"/>
                      </a:cubicBezTo>
                      <a:cubicBezTo>
                        <a:pt x="11059" y="1796"/>
                        <a:pt x="10870" y="1891"/>
                        <a:pt x="10618" y="1922"/>
                      </a:cubicBezTo>
                      <a:cubicBezTo>
                        <a:pt x="10460" y="1576"/>
                        <a:pt x="10113" y="1324"/>
                        <a:pt x="9704" y="1324"/>
                      </a:cubicBezTo>
                      <a:cubicBezTo>
                        <a:pt x="9294" y="1324"/>
                        <a:pt x="8916" y="1576"/>
                        <a:pt x="8790" y="1954"/>
                      </a:cubicBezTo>
                      <a:cubicBezTo>
                        <a:pt x="8255" y="1891"/>
                        <a:pt x="8003" y="1733"/>
                        <a:pt x="7278" y="1324"/>
                      </a:cubicBezTo>
                      <a:lnTo>
                        <a:pt x="6963" y="1166"/>
                      </a:lnTo>
                      <a:lnTo>
                        <a:pt x="6963" y="1040"/>
                      </a:lnTo>
                      <a:cubicBezTo>
                        <a:pt x="6963" y="441"/>
                        <a:pt x="6490" y="0"/>
                        <a:pt x="589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75" name="Google Shape;9351;p73">
                  <a:extLst>
                    <a:ext uri="{FF2B5EF4-FFF2-40B4-BE49-F238E27FC236}">
                      <a16:creationId xmlns:a16="http://schemas.microsoft.com/office/drawing/2014/main" id="{29CC0A29-2D2B-6C4D-26F9-A61D7B818FC3}"/>
                    </a:ext>
                  </a:extLst>
                </p:cNvPr>
                <p:cNvSpPr/>
                <p:nvPr/>
              </p:nvSpPr>
              <p:spPr>
                <a:xfrm>
                  <a:off x="4332975" y="3851850"/>
                  <a:ext cx="157550" cy="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2" h="1388" extrusionOk="0">
                      <a:moveTo>
                        <a:pt x="693" y="1"/>
                      </a:moveTo>
                      <a:cubicBezTo>
                        <a:pt x="315" y="1"/>
                        <a:pt x="0" y="316"/>
                        <a:pt x="0" y="694"/>
                      </a:cubicBezTo>
                      <a:lnTo>
                        <a:pt x="0" y="1040"/>
                      </a:lnTo>
                      <a:cubicBezTo>
                        <a:pt x="0" y="1261"/>
                        <a:pt x="158" y="1387"/>
                        <a:pt x="347" y="1387"/>
                      </a:cubicBezTo>
                      <a:lnTo>
                        <a:pt x="5955" y="1387"/>
                      </a:lnTo>
                      <a:cubicBezTo>
                        <a:pt x="6144" y="1356"/>
                        <a:pt x="6301" y="1198"/>
                        <a:pt x="6301" y="1040"/>
                      </a:cubicBezTo>
                      <a:lnTo>
                        <a:pt x="6301" y="694"/>
                      </a:lnTo>
                      <a:cubicBezTo>
                        <a:pt x="6301" y="316"/>
                        <a:pt x="5986" y="1"/>
                        <a:pt x="557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13" name="Google Shape;9352;p73">
                <a:extLst>
                  <a:ext uri="{FF2B5EF4-FFF2-40B4-BE49-F238E27FC236}">
                    <a16:creationId xmlns:a16="http://schemas.microsoft.com/office/drawing/2014/main" id="{6E837881-A043-1BFE-3AC2-87FC700818C2}"/>
                  </a:ext>
                </a:extLst>
              </p:cNvPr>
              <p:cNvGrpSpPr/>
              <p:nvPr/>
            </p:nvGrpSpPr>
            <p:grpSpPr>
              <a:xfrm>
                <a:off x="7110195" y="4985321"/>
                <a:ext cx="504627" cy="499261"/>
                <a:chOff x="4263650" y="3963700"/>
                <a:chExt cx="298550" cy="295375"/>
              </a:xfrm>
              <a:grpFill/>
            </p:grpSpPr>
            <p:sp>
              <p:nvSpPr>
                <p:cNvPr id="267" name="Google Shape;9353;p73">
                  <a:extLst>
                    <a:ext uri="{FF2B5EF4-FFF2-40B4-BE49-F238E27FC236}">
                      <a16:creationId xmlns:a16="http://schemas.microsoft.com/office/drawing/2014/main" id="{0E1F6EDB-0E5A-1BA0-C07C-2215058193CB}"/>
                    </a:ext>
                  </a:extLst>
                </p:cNvPr>
                <p:cNvSpPr/>
                <p:nvPr/>
              </p:nvSpPr>
              <p:spPr>
                <a:xfrm>
                  <a:off x="4384950" y="3963700"/>
                  <a:ext cx="535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3" h="2049" extrusionOk="0">
                      <a:moveTo>
                        <a:pt x="1072" y="1"/>
                      </a:moveTo>
                      <a:cubicBezTo>
                        <a:pt x="473" y="1"/>
                        <a:pt x="1" y="473"/>
                        <a:pt x="1" y="1040"/>
                      </a:cubicBezTo>
                      <a:cubicBezTo>
                        <a:pt x="1" y="1607"/>
                        <a:pt x="473" y="2048"/>
                        <a:pt x="1072" y="2048"/>
                      </a:cubicBezTo>
                      <a:cubicBezTo>
                        <a:pt x="1670" y="2048"/>
                        <a:pt x="2143" y="1576"/>
                        <a:pt x="2143" y="1040"/>
                      </a:cubicBezTo>
                      <a:cubicBezTo>
                        <a:pt x="2143" y="442"/>
                        <a:pt x="1670" y="1"/>
                        <a:pt x="107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68" name="Google Shape;9354;p73">
                  <a:extLst>
                    <a:ext uri="{FF2B5EF4-FFF2-40B4-BE49-F238E27FC236}">
                      <a16:creationId xmlns:a16="http://schemas.microsoft.com/office/drawing/2014/main" id="{73D1A62B-FC73-61EE-FA26-ADCEC33F60D3}"/>
                    </a:ext>
                  </a:extLst>
                </p:cNvPr>
                <p:cNvSpPr/>
                <p:nvPr/>
              </p:nvSpPr>
              <p:spPr>
                <a:xfrm>
                  <a:off x="4315650" y="4136975"/>
                  <a:ext cx="51200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2049" extrusionOk="0">
                      <a:moveTo>
                        <a:pt x="1040" y="1"/>
                      </a:moveTo>
                      <a:cubicBezTo>
                        <a:pt x="473" y="1"/>
                        <a:pt x="0" y="473"/>
                        <a:pt x="0" y="1040"/>
                      </a:cubicBezTo>
                      <a:cubicBezTo>
                        <a:pt x="0" y="1576"/>
                        <a:pt x="473" y="2048"/>
                        <a:pt x="1040" y="2048"/>
                      </a:cubicBezTo>
                      <a:cubicBezTo>
                        <a:pt x="1607" y="2048"/>
                        <a:pt x="2048" y="1576"/>
                        <a:pt x="2048" y="1040"/>
                      </a:cubicBezTo>
                      <a:cubicBezTo>
                        <a:pt x="2048" y="473"/>
                        <a:pt x="1607" y="1"/>
                        <a:pt x="104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69" name="Google Shape;9355;p73">
                  <a:extLst>
                    <a:ext uri="{FF2B5EF4-FFF2-40B4-BE49-F238E27FC236}">
                      <a16:creationId xmlns:a16="http://schemas.microsoft.com/office/drawing/2014/main" id="{FFAD9151-BCEB-3B3C-020E-6644B9FF09E2}"/>
                    </a:ext>
                  </a:extLst>
                </p:cNvPr>
                <p:cNvSpPr/>
                <p:nvPr/>
              </p:nvSpPr>
              <p:spPr>
                <a:xfrm>
                  <a:off x="4455850" y="4136975"/>
                  <a:ext cx="51200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2049" extrusionOk="0">
                      <a:moveTo>
                        <a:pt x="1040" y="1"/>
                      </a:moveTo>
                      <a:cubicBezTo>
                        <a:pt x="473" y="1"/>
                        <a:pt x="0" y="473"/>
                        <a:pt x="0" y="1040"/>
                      </a:cubicBezTo>
                      <a:cubicBezTo>
                        <a:pt x="0" y="1576"/>
                        <a:pt x="473" y="2048"/>
                        <a:pt x="1040" y="2048"/>
                      </a:cubicBezTo>
                      <a:cubicBezTo>
                        <a:pt x="1575" y="2048"/>
                        <a:pt x="2048" y="1576"/>
                        <a:pt x="2048" y="1040"/>
                      </a:cubicBezTo>
                      <a:cubicBezTo>
                        <a:pt x="2048" y="473"/>
                        <a:pt x="1575" y="1"/>
                        <a:pt x="104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70" name="Google Shape;9356;p73">
                  <a:extLst>
                    <a:ext uri="{FF2B5EF4-FFF2-40B4-BE49-F238E27FC236}">
                      <a16:creationId xmlns:a16="http://schemas.microsoft.com/office/drawing/2014/main" id="{21EC47E7-D99A-662B-828A-AD5616153C4D}"/>
                    </a:ext>
                  </a:extLst>
                </p:cNvPr>
                <p:cNvSpPr/>
                <p:nvPr/>
              </p:nvSpPr>
              <p:spPr>
                <a:xfrm>
                  <a:off x="4263650" y="4085000"/>
                  <a:ext cx="298550" cy="12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2" h="4884" extrusionOk="0">
                      <a:moveTo>
                        <a:pt x="1545" y="0"/>
                      </a:moveTo>
                      <a:cubicBezTo>
                        <a:pt x="1041" y="0"/>
                        <a:pt x="599" y="347"/>
                        <a:pt x="505" y="851"/>
                      </a:cubicBezTo>
                      <a:lnTo>
                        <a:pt x="64" y="3655"/>
                      </a:lnTo>
                      <a:cubicBezTo>
                        <a:pt x="1" y="3970"/>
                        <a:pt x="95" y="4253"/>
                        <a:pt x="284" y="4474"/>
                      </a:cubicBezTo>
                      <a:cubicBezTo>
                        <a:pt x="410" y="4631"/>
                        <a:pt x="599" y="4757"/>
                        <a:pt x="788" y="4789"/>
                      </a:cubicBezTo>
                      <a:cubicBezTo>
                        <a:pt x="1009" y="4442"/>
                        <a:pt x="1324" y="4127"/>
                        <a:pt x="1639" y="3938"/>
                      </a:cubicBezTo>
                      <a:cubicBezTo>
                        <a:pt x="1513" y="3686"/>
                        <a:pt x="1419" y="3434"/>
                        <a:pt x="1419" y="3151"/>
                      </a:cubicBezTo>
                      <a:cubicBezTo>
                        <a:pt x="1419" y="2206"/>
                        <a:pt x="2206" y="1418"/>
                        <a:pt x="3151" y="1418"/>
                      </a:cubicBezTo>
                      <a:cubicBezTo>
                        <a:pt x="4097" y="1418"/>
                        <a:pt x="4884" y="2206"/>
                        <a:pt x="4884" y="3151"/>
                      </a:cubicBezTo>
                      <a:cubicBezTo>
                        <a:pt x="4884" y="3434"/>
                        <a:pt x="4821" y="3686"/>
                        <a:pt x="4695" y="3938"/>
                      </a:cubicBezTo>
                      <a:cubicBezTo>
                        <a:pt x="5042" y="4159"/>
                        <a:pt x="5325" y="4474"/>
                        <a:pt x="5577" y="4883"/>
                      </a:cubicBezTo>
                      <a:lnTo>
                        <a:pt x="6396" y="4883"/>
                      </a:lnTo>
                      <a:cubicBezTo>
                        <a:pt x="6585" y="4537"/>
                        <a:pt x="6900" y="4159"/>
                        <a:pt x="7247" y="3938"/>
                      </a:cubicBezTo>
                      <a:cubicBezTo>
                        <a:pt x="7152" y="3686"/>
                        <a:pt x="7058" y="3434"/>
                        <a:pt x="7058" y="3151"/>
                      </a:cubicBezTo>
                      <a:cubicBezTo>
                        <a:pt x="7058" y="2206"/>
                        <a:pt x="7846" y="1418"/>
                        <a:pt x="8791" y="1418"/>
                      </a:cubicBezTo>
                      <a:cubicBezTo>
                        <a:pt x="9736" y="1418"/>
                        <a:pt x="10524" y="2206"/>
                        <a:pt x="10524" y="3151"/>
                      </a:cubicBezTo>
                      <a:cubicBezTo>
                        <a:pt x="10524" y="3434"/>
                        <a:pt x="10461" y="3686"/>
                        <a:pt x="10334" y="3938"/>
                      </a:cubicBezTo>
                      <a:cubicBezTo>
                        <a:pt x="10681" y="4159"/>
                        <a:pt x="10965" y="4442"/>
                        <a:pt x="11154" y="4789"/>
                      </a:cubicBezTo>
                      <a:cubicBezTo>
                        <a:pt x="11343" y="4757"/>
                        <a:pt x="11563" y="4631"/>
                        <a:pt x="11658" y="4474"/>
                      </a:cubicBezTo>
                      <a:cubicBezTo>
                        <a:pt x="11878" y="4253"/>
                        <a:pt x="11941" y="3938"/>
                        <a:pt x="11910" y="3655"/>
                      </a:cubicBezTo>
                      <a:lnTo>
                        <a:pt x="11343" y="851"/>
                      </a:lnTo>
                      <a:cubicBezTo>
                        <a:pt x="11280" y="347"/>
                        <a:pt x="10839" y="0"/>
                        <a:pt x="1033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71" name="Google Shape;9357;p73">
                  <a:extLst>
                    <a:ext uri="{FF2B5EF4-FFF2-40B4-BE49-F238E27FC236}">
                      <a16:creationId xmlns:a16="http://schemas.microsoft.com/office/drawing/2014/main" id="{CCE1690A-F960-E5FB-BCAA-6482587E1F95}"/>
                    </a:ext>
                  </a:extLst>
                </p:cNvPr>
                <p:cNvSpPr/>
                <p:nvPr/>
              </p:nvSpPr>
              <p:spPr>
                <a:xfrm>
                  <a:off x="4431425" y="4196825"/>
                  <a:ext cx="104000" cy="6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0" h="2490" extrusionOk="0">
                      <a:moveTo>
                        <a:pt x="977" y="1"/>
                      </a:moveTo>
                      <a:cubicBezTo>
                        <a:pt x="536" y="284"/>
                        <a:pt x="189" y="694"/>
                        <a:pt x="63" y="1198"/>
                      </a:cubicBezTo>
                      <a:cubicBezTo>
                        <a:pt x="32" y="1387"/>
                        <a:pt x="0" y="1576"/>
                        <a:pt x="0" y="1797"/>
                      </a:cubicBezTo>
                      <a:lnTo>
                        <a:pt x="0" y="2143"/>
                      </a:lnTo>
                      <a:cubicBezTo>
                        <a:pt x="0" y="2332"/>
                        <a:pt x="158" y="2490"/>
                        <a:pt x="347" y="2490"/>
                      </a:cubicBezTo>
                      <a:lnTo>
                        <a:pt x="3813" y="2490"/>
                      </a:lnTo>
                      <a:cubicBezTo>
                        <a:pt x="4002" y="2490"/>
                        <a:pt x="4159" y="2332"/>
                        <a:pt x="4159" y="2143"/>
                      </a:cubicBezTo>
                      <a:lnTo>
                        <a:pt x="4159" y="1797"/>
                      </a:lnTo>
                      <a:cubicBezTo>
                        <a:pt x="4096" y="1576"/>
                        <a:pt x="4065" y="1356"/>
                        <a:pt x="4002" y="1198"/>
                      </a:cubicBezTo>
                      <a:cubicBezTo>
                        <a:pt x="3844" y="694"/>
                        <a:pt x="3529" y="284"/>
                        <a:pt x="3119" y="1"/>
                      </a:cubicBezTo>
                      <a:cubicBezTo>
                        <a:pt x="2804" y="253"/>
                        <a:pt x="2426" y="410"/>
                        <a:pt x="2048" y="410"/>
                      </a:cubicBezTo>
                      <a:cubicBezTo>
                        <a:pt x="1639" y="410"/>
                        <a:pt x="1261" y="253"/>
                        <a:pt x="97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72" name="Google Shape;9358;p73">
                  <a:extLst>
                    <a:ext uri="{FF2B5EF4-FFF2-40B4-BE49-F238E27FC236}">
                      <a16:creationId xmlns:a16="http://schemas.microsoft.com/office/drawing/2014/main" id="{DE7BED35-405C-771E-C855-0D908B46FDB5}"/>
                    </a:ext>
                  </a:extLst>
                </p:cNvPr>
                <p:cNvSpPr/>
                <p:nvPr/>
              </p:nvSpPr>
              <p:spPr>
                <a:xfrm>
                  <a:off x="4359750" y="4022775"/>
                  <a:ext cx="104775" cy="4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1765" extrusionOk="0">
                      <a:moveTo>
                        <a:pt x="1009" y="0"/>
                      </a:moveTo>
                      <a:cubicBezTo>
                        <a:pt x="379" y="347"/>
                        <a:pt x="0" y="1040"/>
                        <a:pt x="0" y="1765"/>
                      </a:cubicBezTo>
                      <a:lnTo>
                        <a:pt x="4191" y="1765"/>
                      </a:lnTo>
                      <a:cubicBezTo>
                        <a:pt x="4191" y="1040"/>
                        <a:pt x="3813" y="347"/>
                        <a:pt x="3214" y="0"/>
                      </a:cubicBezTo>
                      <a:cubicBezTo>
                        <a:pt x="2899" y="252"/>
                        <a:pt x="2521" y="378"/>
                        <a:pt x="2111" y="378"/>
                      </a:cubicBezTo>
                      <a:cubicBezTo>
                        <a:pt x="1733" y="378"/>
                        <a:pt x="1324" y="252"/>
                        <a:pt x="100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73" name="Google Shape;9359;p73">
                  <a:extLst>
                    <a:ext uri="{FF2B5EF4-FFF2-40B4-BE49-F238E27FC236}">
                      <a16:creationId xmlns:a16="http://schemas.microsoft.com/office/drawing/2014/main" id="{527441D2-1DFD-71EA-3E6F-B3D1123FE101}"/>
                    </a:ext>
                  </a:extLst>
                </p:cNvPr>
                <p:cNvSpPr/>
                <p:nvPr/>
              </p:nvSpPr>
              <p:spPr>
                <a:xfrm>
                  <a:off x="4291225" y="4196825"/>
                  <a:ext cx="102425" cy="6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2490" extrusionOk="0">
                      <a:moveTo>
                        <a:pt x="1009" y="1"/>
                      </a:moveTo>
                      <a:cubicBezTo>
                        <a:pt x="568" y="284"/>
                        <a:pt x="221" y="694"/>
                        <a:pt x="95" y="1198"/>
                      </a:cubicBezTo>
                      <a:cubicBezTo>
                        <a:pt x="64" y="1387"/>
                        <a:pt x="1" y="1576"/>
                        <a:pt x="1" y="1797"/>
                      </a:cubicBezTo>
                      <a:lnTo>
                        <a:pt x="1" y="2143"/>
                      </a:lnTo>
                      <a:cubicBezTo>
                        <a:pt x="1" y="2332"/>
                        <a:pt x="158" y="2490"/>
                        <a:pt x="379" y="2490"/>
                      </a:cubicBezTo>
                      <a:lnTo>
                        <a:pt x="3844" y="2490"/>
                      </a:lnTo>
                      <a:cubicBezTo>
                        <a:pt x="3939" y="2490"/>
                        <a:pt x="4096" y="2332"/>
                        <a:pt x="4096" y="2143"/>
                      </a:cubicBezTo>
                      <a:lnTo>
                        <a:pt x="4096" y="1797"/>
                      </a:lnTo>
                      <a:cubicBezTo>
                        <a:pt x="4096" y="1576"/>
                        <a:pt x="4065" y="1356"/>
                        <a:pt x="4033" y="1198"/>
                      </a:cubicBezTo>
                      <a:cubicBezTo>
                        <a:pt x="3876" y="694"/>
                        <a:pt x="3561" y="284"/>
                        <a:pt x="3120" y="1"/>
                      </a:cubicBezTo>
                      <a:cubicBezTo>
                        <a:pt x="2804" y="253"/>
                        <a:pt x="2458" y="410"/>
                        <a:pt x="2048" y="410"/>
                      </a:cubicBezTo>
                      <a:cubicBezTo>
                        <a:pt x="1670" y="410"/>
                        <a:pt x="1261" y="253"/>
                        <a:pt x="100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14" name="Google Shape;9360;p73">
                <a:extLst>
                  <a:ext uri="{FF2B5EF4-FFF2-40B4-BE49-F238E27FC236}">
                    <a16:creationId xmlns:a16="http://schemas.microsoft.com/office/drawing/2014/main" id="{08DE67FC-6C6C-A13B-D3A1-3665478A7254}"/>
                  </a:ext>
                </a:extLst>
              </p:cNvPr>
              <p:cNvGrpSpPr/>
              <p:nvPr/>
            </p:nvGrpSpPr>
            <p:grpSpPr>
              <a:xfrm>
                <a:off x="10368218" y="3747882"/>
                <a:ext cx="323559" cy="500612"/>
                <a:chOff x="6164975" y="3211525"/>
                <a:chExt cx="191425" cy="296175"/>
              </a:xfrm>
              <a:grpFill/>
            </p:grpSpPr>
            <p:sp>
              <p:nvSpPr>
                <p:cNvPr id="260" name="Google Shape;9361;p73">
                  <a:extLst>
                    <a:ext uri="{FF2B5EF4-FFF2-40B4-BE49-F238E27FC236}">
                      <a16:creationId xmlns:a16="http://schemas.microsoft.com/office/drawing/2014/main" id="{F48DC3D1-8F5F-85B7-CD91-D95FE5C9A9FD}"/>
                    </a:ext>
                  </a:extLst>
                </p:cNvPr>
                <p:cNvSpPr/>
                <p:nvPr/>
              </p:nvSpPr>
              <p:spPr>
                <a:xfrm>
                  <a:off x="6269750" y="3371400"/>
                  <a:ext cx="68525" cy="8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3372" extrusionOk="0">
                      <a:moveTo>
                        <a:pt x="1670" y="1"/>
                      </a:moveTo>
                      <a:cubicBezTo>
                        <a:pt x="1166" y="316"/>
                        <a:pt x="599" y="505"/>
                        <a:pt x="0" y="568"/>
                      </a:cubicBezTo>
                      <a:lnTo>
                        <a:pt x="0" y="1482"/>
                      </a:lnTo>
                      <a:lnTo>
                        <a:pt x="1890" y="3372"/>
                      </a:lnTo>
                      <a:lnTo>
                        <a:pt x="2741" y="3372"/>
                      </a:lnTo>
                      <a:lnTo>
                        <a:pt x="2741" y="3340"/>
                      </a:lnTo>
                      <a:lnTo>
                        <a:pt x="2741" y="2301"/>
                      </a:lnTo>
                      <a:cubicBezTo>
                        <a:pt x="2741" y="1356"/>
                        <a:pt x="2300" y="536"/>
                        <a:pt x="167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61" name="Google Shape;9362;p73">
                  <a:extLst>
                    <a:ext uri="{FF2B5EF4-FFF2-40B4-BE49-F238E27FC236}">
                      <a16:creationId xmlns:a16="http://schemas.microsoft.com/office/drawing/2014/main" id="{4918EAEB-9B8A-DA80-FAF4-A79FCF110EA8}"/>
                    </a:ext>
                  </a:extLst>
                </p:cNvPr>
                <p:cNvSpPr/>
                <p:nvPr/>
              </p:nvSpPr>
              <p:spPr>
                <a:xfrm>
                  <a:off x="6228775" y="3424175"/>
                  <a:ext cx="62250" cy="30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" h="1230" extrusionOk="0">
                      <a:moveTo>
                        <a:pt x="1229" y="1"/>
                      </a:moveTo>
                      <a:lnTo>
                        <a:pt x="1" y="1229"/>
                      </a:lnTo>
                      <a:lnTo>
                        <a:pt x="2490" y="1229"/>
                      </a:lnTo>
                      <a:lnTo>
                        <a:pt x="1229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62" name="Google Shape;9363;p73">
                  <a:extLst>
                    <a:ext uri="{FF2B5EF4-FFF2-40B4-BE49-F238E27FC236}">
                      <a16:creationId xmlns:a16="http://schemas.microsoft.com/office/drawing/2014/main" id="{CB5F58A8-6027-BC1F-434F-443CEE8A8B61}"/>
                    </a:ext>
                  </a:extLst>
                </p:cNvPr>
                <p:cNvSpPr/>
                <p:nvPr/>
              </p:nvSpPr>
              <p:spPr>
                <a:xfrm>
                  <a:off x="6182300" y="3369825"/>
                  <a:ext cx="69350" cy="8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3404" extrusionOk="0">
                      <a:moveTo>
                        <a:pt x="1072" y="1"/>
                      </a:moveTo>
                      <a:cubicBezTo>
                        <a:pt x="411" y="599"/>
                        <a:pt x="1" y="1419"/>
                        <a:pt x="1" y="2332"/>
                      </a:cubicBezTo>
                      <a:lnTo>
                        <a:pt x="1" y="3403"/>
                      </a:lnTo>
                      <a:lnTo>
                        <a:pt x="883" y="3403"/>
                      </a:lnTo>
                      <a:lnTo>
                        <a:pt x="2773" y="1513"/>
                      </a:lnTo>
                      <a:lnTo>
                        <a:pt x="2773" y="599"/>
                      </a:lnTo>
                      <a:cubicBezTo>
                        <a:pt x="2143" y="568"/>
                        <a:pt x="1576" y="316"/>
                        <a:pt x="107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63" name="Google Shape;9364;p73">
                  <a:extLst>
                    <a:ext uri="{FF2B5EF4-FFF2-40B4-BE49-F238E27FC236}">
                      <a16:creationId xmlns:a16="http://schemas.microsoft.com/office/drawing/2014/main" id="{6CA01EAA-37A7-FF2E-0FAF-4AA2F71BE298}"/>
                    </a:ext>
                  </a:extLst>
                </p:cNvPr>
                <p:cNvSpPr/>
                <p:nvPr/>
              </p:nvSpPr>
              <p:spPr>
                <a:xfrm>
                  <a:off x="6164975" y="3472225"/>
                  <a:ext cx="19142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7" h="1419" extrusionOk="0">
                      <a:moveTo>
                        <a:pt x="725" y="1"/>
                      </a:moveTo>
                      <a:cubicBezTo>
                        <a:pt x="316" y="1"/>
                        <a:pt x="1" y="316"/>
                        <a:pt x="1" y="725"/>
                      </a:cubicBezTo>
                      <a:cubicBezTo>
                        <a:pt x="1" y="1103"/>
                        <a:pt x="316" y="1418"/>
                        <a:pt x="725" y="1418"/>
                      </a:cubicBezTo>
                      <a:lnTo>
                        <a:pt x="6932" y="1418"/>
                      </a:lnTo>
                      <a:cubicBezTo>
                        <a:pt x="7341" y="1418"/>
                        <a:pt x="7657" y="1103"/>
                        <a:pt x="7657" y="725"/>
                      </a:cubicBezTo>
                      <a:cubicBezTo>
                        <a:pt x="7594" y="316"/>
                        <a:pt x="7278" y="1"/>
                        <a:pt x="693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64" name="Google Shape;9365;p73">
                  <a:extLst>
                    <a:ext uri="{FF2B5EF4-FFF2-40B4-BE49-F238E27FC236}">
                      <a16:creationId xmlns:a16="http://schemas.microsoft.com/office/drawing/2014/main" id="{DA9050CA-C1BB-9C71-0B3C-FA4292A68A6F}"/>
                    </a:ext>
                  </a:extLst>
                </p:cNvPr>
                <p:cNvSpPr/>
                <p:nvPr/>
              </p:nvSpPr>
              <p:spPr>
                <a:xfrm>
                  <a:off x="6164975" y="3211525"/>
                  <a:ext cx="19142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7" h="1419" extrusionOk="0">
                      <a:moveTo>
                        <a:pt x="725" y="0"/>
                      </a:moveTo>
                      <a:cubicBezTo>
                        <a:pt x="316" y="0"/>
                        <a:pt x="1" y="315"/>
                        <a:pt x="1" y="725"/>
                      </a:cubicBezTo>
                      <a:cubicBezTo>
                        <a:pt x="1" y="1103"/>
                        <a:pt x="316" y="1418"/>
                        <a:pt x="725" y="1418"/>
                      </a:cubicBezTo>
                      <a:lnTo>
                        <a:pt x="6932" y="1418"/>
                      </a:lnTo>
                      <a:cubicBezTo>
                        <a:pt x="7341" y="1418"/>
                        <a:pt x="7657" y="1103"/>
                        <a:pt x="7657" y="725"/>
                      </a:cubicBezTo>
                      <a:cubicBezTo>
                        <a:pt x="7594" y="284"/>
                        <a:pt x="7278" y="0"/>
                        <a:pt x="693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65" name="Google Shape;9366;p73">
                  <a:extLst>
                    <a:ext uri="{FF2B5EF4-FFF2-40B4-BE49-F238E27FC236}">
                      <a16:creationId xmlns:a16="http://schemas.microsoft.com/office/drawing/2014/main" id="{88A457B5-4DB5-33E1-31EF-8F7F3FAF4F14}"/>
                    </a:ext>
                  </a:extLst>
                </p:cNvPr>
                <p:cNvSpPr/>
                <p:nvPr/>
              </p:nvSpPr>
              <p:spPr>
                <a:xfrm>
                  <a:off x="6183100" y="3262725"/>
                  <a:ext cx="155175" cy="3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7" h="1426" extrusionOk="0">
                      <a:moveTo>
                        <a:pt x="0" y="0"/>
                      </a:moveTo>
                      <a:lnTo>
                        <a:pt x="0" y="441"/>
                      </a:lnTo>
                      <a:lnTo>
                        <a:pt x="568" y="788"/>
                      </a:lnTo>
                      <a:cubicBezTo>
                        <a:pt x="1355" y="1213"/>
                        <a:pt x="2237" y="1426"/>
                        <a:pt x="3112" y="1426"/>
                      </a:cubicBezTo>
                      <a:cubicBezTo>
                        <a:pt x="3986" y="1426"/>
                        <a:pt x="4852" y="1213"/>
                        <a:pt x="5608" y="788"/>
                      </a:cubicBezTo>
                      <a:lnTo>
                        <a:pt x="6207" y="441"/>
                      </a:lnTo>
                      <a:lnTo>
                        <a:pt x="620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66" name="Google Shape;9367;p73">
                  <a:extLst>
                    <a:ext uri="{FF2B5EF4-FFF2-40B4-BE49-F238E27FC236}">
                      <a16:creationId xmlns:a16="http://schemas.microsoft.com/office/drawing/2014/main" id="{3D41995E-3310-CE19-A1CE-6F640B102362}"/>
                    </a:ext>
                  </a:extLst>
                </p:cNvPr>
                <p:cNvSpPr/>
                <p:nvPr/>
              </p:nvSpPr>
              <p:spPr>
                <a:xfrm>
                  <a:off x="6181525" y="3294225"/>
                  <a:ext cx="155975" cy="7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9" h="2962" extrusionOk="0">
                      <a:moveTo>
                        <a:pt x="0" y="0"/>
                      </a:moveTo>
                      <a:cubicBezTo>
                        <a:pt x="126" y="1607"/>
                        <a:pt x="1481" y="2962"/>
                        <a:pt x="3119" y="2962"/>
                      </a:cubicBezTo>
                      <a:cubicBezTo>
                        <a:pt x="4758" y="2962"/>
                        <a:pt x="6112" y="1607"/>
                        <a:pt x="6238" y="0"/>
                      </a:cubicBezTo>
                      <a:lnTo>
                        <a:pt x="6238" y="0"/>
                      </a:lnTo>
                      <a:lnTo>
                        <a:pt x="5986" y="126"/>
                      </a:lnTo>
                      <a:cubicBezTo>
                        <a:pt x="5136" y="631"/>
                        <a:pt x="4096" y="883"/>
                        <a:pt x="3119" y="883"/>
                      </a:cubicBezTo>
                      <a:cubicBezTo>
                        <a:pt x="2143" y="883"/>
                        <a:pt x="1166" y="631"/>
                        <a:pt x="252" y="12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15" name="Google Shape;9368;p73">
                <a:extLst>
                  <a:ext uri="{FF2B5EF4-FFF2-40B4-BE49-F238E27FC236}">
                    <a16:creationId xmlns:a16="http://schemas.microsoft.com/office/drawing/2014/main" id="{607FAD36-F504-54FF-28B2-2241BFD696F1}"/>
                  </a:ext>
                </a:extLst>
              </p:cNvPr>
              <p:cNvGrpSpPr/>
              <p:nvPr/>
            </p:nvGrpSpPr>
            <p:grpSpPr>
              <a:xfrm>
                <a:off x="1400391" y="3747903"/>
                <a:ext cx="504627" cy="500571"/>
                <a:chOff x="946175" y="3253275"/>
                <a:chExt cx="298550" cy="296150"/>
              </a:xfrm>
              <a:grpFill/>
            </p:grpSpPr>
            <p:sp>
              <p:nvSpPr>
                <p:cNvPr id="255" name="Google Shape;9369;p73">
                  <a:extLst>
                    <a:ext uri="{FF2B5EF4-FFF2-40B4-BE49-F238E27FC236}">
                      <a16:creationId xmlns:a16="http://schemas.microsoft.com/office/drawing/2014/main" id="{6667E537-214B-0950-C589-127F91FEFF78}"/>
                    </a:ext>
                  </a:extLst>
                </p:cNvPr>
                <p:cNvSpPr/>
                <p:nvPr/>
              </p:nvSpPr>
              <p:spPr>
                <a:xfrm>
                  <a:off x="946175" y="3253275"/>
                  <a:ext cx="209550" cy="26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2" h="10460" extrusionOk="0">
                      <a:moveTo>
                        <a:pt x="348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lnTo>
                        <a:pt x="1" y="10113"/>
                      </a:lnTo>
                      <a:cubicBezTo>
                        <a:pt x="1" y="10302"/>
                        <a:pt x="158" y="10460"/>
                        <a:pt x="348" y="10460"/>
                      </a:cubicBezTo>
                      <a:lnTo>
                        <a:pt x="694" y="10460"/>
                      </a:lnTo>
                      <a:lnTo>
                        <a:pt x="694" y="3875"/>
                      </a:lnTo>
                      <a:cubicBezTo>
                        <a:pt x="694" y="3623"/>
                        <a:pt x="820" y="3340"/>
                        <a:pt x="1009" y="3151"/>
                      </a:cubicBezTo>
                      <a:lnTo>
                        <a:pt x="3151" y="1008"/>
                      </a:lnTo>
                      <a:cubicBezTo>
                        <a:pt x="3340" y="819"/>
                        <a:pt x="3624" y="693"/>
                        <a:pt x="3908" y="693"/>
                      </a:cubicBezTo>
                      <a:lnTo>
                        <a:pt x="8381" y="693"/>
                      </a:lnTo>
                      <a:lnTo>
                        <a:pt x="8381" y="347"/>
                      </a:lnTo>
                      <a:cubicBezTo>
                        <a:pt x="8381" y="158"/>
                        <a:pt x="8224" y="0"/>
                        <a:pt x="803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56" name="Google Shape;9370;p73">
                  <a:extLst>
                    <a:ext uri="{FF2B5EF4-FFF2-40B4-BE49-F238E27FC236}">
                      <a16:creationId xmlns:a16="http://schemas.microsoft.com/office/drawing/2014/main" id="{BDDB8A48-8891-6F05-180B-B401DE6B665A}"/>
                    </a:ext>
                  </a:extLst>
                </p:cNvPr>
                <p:cNvSpPr/>
                <p:nvPr/>
              </p:nvSpPr>
              <p:spPr>
                <a:xfrm>
                  <a:off x="986350" y="3293425"/>
                  <a:ext cx="47300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2" h="1923" extrusionOk="0">
                      <a:moveTo>
                        <a:pt x="1891" y="1"/>
                      </a:moveTo>
                      <a:lnTo>
                        <a:pt x="1" y="1923"/>
                      </a:lnTo>
                      <a:lnTo>
                        <a:pt x="1891" y="1923"/>
                      </a:lnTo>
                      <a:lnTo>
                        <a:pt x="1891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57" name="Google Shape;9371;p73">
                  <a:extLst>
                    <a:ext uri="{FF2B5EF4-FFF2-40B4-BE49-F238E27FC236}">
                      <a16:creationId xmlns:a16="http://schemas.microsoft.com/office/drawing/2014/main" id="{D88D8222-B970-D219-9890-882BC4DA24F8}"/>
                    </a:ext>
                  </a:extLst>
                </p:cNvPr>
                <p:cNvSpPr/>
                <p:nvPr/>
              </p:nvSpPr>
              <p:spPr>
                <a:xfrm>
                  <a:off x="1051725" y="3359600"/>
                  <a:ext cx="122100" cy="12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4853" extrusionOk="0">
                      <a:moveTo>
                        <a:pt x="2427" y="0"/>
                      </a:moveTo>
                      <a:cubicBezTo>
                        <a:pt x="1103" y="0"/>
                        <a:pt x="1" y="1103"/>
                        <a:pt x="1" y="2426"/>
                      </a:cubicBezTo>
                      <a:cubicBezTo>
                        <a:pt x="1" y="3749"/>
                        <a:pt x="1103" y="4852"/>
                        <a:pt x="2427" y="4852"/>
                      </a:cubicBezTo>
                      <a:cubicBezTo>
                        <a:pt x="3781" y="4852"/>
                        <a:pt x="4884" y="3749"/>
                        <a:pt x="4884" y="2426"/>
                      </a:cubicBezTo>
                      <a:cubicBezTo>
                        <a:pt x="4884" y="1103"/>
                        <a:pt x="3781" y="0"/>
                        <a:pt x="242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58" name="Google Shape;9372;p73">
                  <a:extLst>
                    <a:ext uri="{FF2B5EF4-FFF2-40B4-BE49-F238E27FC236}">
                      <a16:creationId xmlns:a16="http://schemas.microsoft.com/office/drawing/2014/main" id="{1F103111-6FA2-01B5-C7CC-FB1D40DB182E}"/>
                    </a:ext>
                  </a:extLst>
                </p:cNvPr>
                <p:cNvSpPr/>
                <p:nvPr/>
              </p:nvSpPr>
              <p:spPr>
                <a:xfrm>
                  <a:off x="980050" y="3289500"/>
                  <a:ext cx="192200" cy="24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" h="9704" extrusionOk="0">
                      <a:moveTo>
                        <a:pt x="2868" y="0"/>
                      </a:moveTo>
                      <a:lnTo>
                        <a:pt x="2868" y="2426"/>
                      </a:lnTo>
                      <a:cubicBezTo>
                        <a:pt x="2868" y="2647"/>
                        <a:pt x="2679" y="2804"/>
                        <a:pt x="2490" y="2804"/>
                      </a:cubicBezTo>
                      <a:lnTo>
                        <a:pt x="1" y="2804"/>
                      </a:lnTo>
                      <a:lnTo>
                        <a:pt x="1" y="9357"/>
                      </a:lnTo>
                      <a:cubicBezTo>
                        <a:pt x="1" y="9578"/>
                        <a:pt x="190" y="9704"/>
                        <a:pt x="379" y="9704"/>
                      </a:cubicBezTo>
                      <a:lnTo>
                        <a:pt x="7341" y="9704"/>
                      </a:lnTo>
                      <a:cubicBezTo>
                        <a:pt x="7467" y="9704"/>
                        <a:pt x="7593" y="9641"/>
                        <a:pt x="7625" y="9578"/>
                      </a:cubicBezTo>
                      <a:lnTo>
                        <a:pt x="6239" y="8192"/>
                      </a:lnTo>
                      <a:cubicBezTo>
                        <a:pt x="5924" y="8318"/>
                        <a:pt x="5609" y="8349"/>
                        <a:pt x="5262" y="8349"/>
                      </a:cubicBezTo>
                      <a:cubicBezTo>
                        <a:pt x="3529" y="8349"/>
                        <a:pt x="2143" y="6931"/>
                        <a:pt x="2143" y="5230"/>
                      </a:cubicBezTo>
                      <a:cubicBezTo>
                        <a:pt x="2143" y="3529"/>
                        <a:pt x="3561" y="2111"/>
                        <a:pt x="5262" y="2111"/>
                      </a:cubicBezTo>
                      <a:cubicBezTo>
                        <a:pt x="6239" y="2111"/>
                        <a:pt x="7121" y="2584"/>
                        <a:pt x="7688" y="3308"/>
                      </a:cubicBezTo>
                      <a:lnTo>
                        <a:pt x="7688" y="347"/>
                      </a:lnTo>
                      <a:cubicBezTo>
                        <a:pt x="7688" y="158"/>
                        <a:pt x="7530" y="0"/>
                        <a:pt x="734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59" name="Google Shape;9373;p73">
                  <a:extLst>
                    <a:ext uri="{FF2B5EF4-FFF2-40B4-BE49-F238E27FC236}">
                      <a16:creationId xmlns:a16="http://schemas.microsoft.com/office/drawing/2014/main" id="{67B6747D-91B3-A0F3-1056-D3DE080CE8F5}"/>
                    </a:ext>
                  </a:extLst>
                </p:cNvPr>
                <p:cNvSpPr/>
                <p:nvPr/>
              </p:nvSpPr>
              <p:spPr>
                <a:xfrm>
                  <a:off x="1154125" y="3460400"/>
                  <a:ext cx="90600" cy="8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4" h="3561" extrusionOk="0">
                      <a:moveTo>
                        <a:pt x="977" y="1"/>
                      </a:moveTo>
                      <a:cubicBezTo>
                        <a:pt x="693" y="410"/>
                        <a:pt x="378" y="757"/>
                        <a:pt x="0" y="1009"/>
                      </a:cubicBezTo>
                      <a:lnTo>
                        <a:pt x="2363" y="3372"/>
                      </a:lnTo>
                      <a:cubicBezTo>
                        <a:pt x="2489" y="3498"/>
                        <a:pt x="2662" y="3561"/>
                        <a:pt x="2840" y="3561"/>
                      </a:cubicBezTo>
                      <a:cubicBezTo>
                        <a:pt x="3017" y="3561"/>
                        <a:pt x="3198" y="3498"/>
                        <a:pt x="3340" y="3372"/>
                      </a:cubicBezTo>
                      <a:cubicBezTo>
                        <a:pt x="3623" y="3088"/>
                        <a:pt x="3623" y="2647"/>
                        <a:pt x="3340" y="2364"/>
                      </a:cubicBezTo>
                      <a:lnTo>
                        <a:pt x="977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16" name="Google Shape;9374;p73">
                <a:extLst>
                  <a:ext uri="{FF2B5EF4-FFF2-40B4-BE49-F238E27FC236}">
                    <a16:creationId xmlns:a16="http://schemas.microsoft.com/office/drawing/2014/main" id="{ADD64037-9738-A6AD-7DF5-9F6BC3923937}"/>
                  </a:ext>
                </a:extLst>
              </p:cNvPr>
              <p:cNvGrpSpPr/>
              <p:nvPr/>
            </p:nvGrpSpPr>
            <p:grpSpPr>
              <a:xfrm>
                <a:off x="1401722" y="4379912"/>
                <a:ext cx="501965" cy="496642"/>
                <a:chOff x="946175" y="3619500"/>
                <a:chExt cx="296975" cy="293825"/>
              </a:xfrm>
              <a:grpFill/>
            </p:grpSpPr>
            <p:sp>
              <p:nvSpPr>
                <p:cNvPr id="249" name="Google Shape;9375;p73">
                  <a:extLst>
                    <a:ext uri="{FF2B5EF4-FFF2-40B4-BE49-F238E27FC236}">
                      <a16:creationId xmlns:a16="http://schemas.microsoft.com/office/drawing/2014/main" id="{9A5DBEE6-15FD-CEA7-9DB0-02D300C9D84F}"/>
                    </a:ext>
                  </a:extLst>
                </p:cNvPr>
                <p:cNvSpPr/>
                <p:nvPr/>
              </p:nvSpPr>
              <p:spPr>
                <a:xfrm>
                  <a:off x="963525" y="3619500"/>
                  <a:ext cx="207950" cy="2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18" h="11753" extrusionOk="0">
                      <a:moveTo>
                        <a:pt x="3828" y="2742"/>
                      </a:moveTo>
                      <a:cubicBezTo>
                        <a:pt x="3915" y="2742"/>
                        <a:pt x="4001" y="2773"/>
                        <a:pt x="4064" y="2836"/>
                      </a:cubicBezTo>
                      <a:cubicBezTo>
                        <a:pt x="4253" y="2994"/>
                        <a:pt x="4253" y="3183"/>
                        <a:pt x="4096" y="3340"/>
                      </a:cubicBezTo>
                      <a:lnTo>
                        <a:pt x="2678" y="4695"/>
                      </a:lnTo>
                      <a:cubicBezTo>
                        <a:pt x="2615" y="4790"/>
                        <a:pt x="2520" y="4821"/>
                        <a:pt x="2457" y="4821"/>
                      </a:cubicBezTo>
                      <a:cubicBezTo>
                        <a:pt x="2363" y="4821"/>
                        <a:pt x="2268" y="4790"/>
                        <a:pt x="2205" y="4695"/>
                      </a:cubicBezTo>
                      <a:lnTo>
                        <a:pt x="1512" y="4002"/>
                      </a:lnTo>
                      <a:cubicBezTo>
                        <a:pt x="1386" y="3876"/>
                        <a:pt x="1386" y="3655"/>
                        <a:pt x="1512" y="3529"/>
                      </a:cubicBezTo>
                      <a:cubicBezTo>
                        <a:pt x="1575" y="3466"/>
                        <a:pt x="1662" y="3435"/>
                        <a:pt x="1749" y="3435"/>
                      </a:cubicBezTo>
                      <a:cubicBezTo>
                        <a:pt x="1835" y="3435"/>
                        <a:pt x="1922" y="3466"/>
                        <a:pt x="1985" y="3529"/>
                      </a:cubicBezTo>
                      <a:lnTo>
                        <a:pt x="2426" y="3971"/>
                      </a:lnTo>
                      <a:lnTo>
                        <a:pt x="3592" y="2836"/>
                      </a:lnTo>
                      <a:cubicBezTo>
                        <a:pt x="3655" y="2773"/>
                        <a:pt x="3741" y="2742"/>
                        <a:pt x="3828" y="2742"/>
                      </a:cubicBezTo>
                      <a:close/>
                      <a:moveTo>
                        <a:pt x="3828" y="4790"/>
                      </a:moveTo>
                      <a:cubicBezTo>
                        <a:pt x="3915" y="4790"/>
                        <a:pt x="4001" y="4821"/>
                        <a:pt x="4064" y="4884"/>
                      </a:cubicBezTo>
                      <a:cubicBezTo>
                        <a:pt x="4253" y="5042"/>
                        <a:pt x="4253" y="5262"/>
                        <a:pt x="4096" y="5388"/>
                      </a:cubicBezTo>
                      <a:lnTo>
                        <a:pt x="2678" y="6774"/>
                      </a:lnTo>
                      <a:cubicBezTo>
                        <a:pt x="2615" y="6837"/>
                        <a:pt x="2520" y="6869"/>
                        <a:pt x="2457" y="6869"/>
                      </a:cubicBezTo>
                      <a:cubicBezTo>
                        <a:pt x="2363" y="6869"/>
                        <a:pt x="2268" y="6837"/>
                        <a:pt x="2205" y="6774"/>
                      </a:cubicBezTo>
                      <a:lnTo>
                        <a:pt x="1512" y="6050"/>
                      </a:lnTo>
                      <a:cubicBezTo>
                        <a:pt x="1386" y="5924"/>
                        <a:pt x="1386" y="5703"/>
                        <a:pt x="1512" y="5577"/>
                      </a:cubicBezTo>
                      <a:cubicBezTo>
                        <a:pt x="1575" y="5514"/>
                        <a:pt x="1662" y="5483"/>
                        <a:pt x="1749" y="5483"/>
                      </a:cubicBezTo>
                      <a:cubicBezTo>
                        <a:pt x="1835" y="5483"/>
                        <a:pt x="1922" y="5514"/>
                        <a:pt x="1985" y="5577"/>
                      </a:cubicBezTo>
                      <a:lnTo>
                        <a:pt x="2426" y="6018"/>
                      </a:lnTo>
                      <a:lnTo>
                        <a:pt x="3592" y="4884"/>
                      </a:lnTo>
                      <a:cubicBezTo>
                        <a:pt x="3655" y="4821"/>
                        <a:pt x="3741" y="4790"/>
                        <a:pt x="3828" y="4790"/>
                      </a:cubicBezTo>
                      <a:close/>
                      <a:moveTo>
                        <a:pt x="3828" y="6869"/>
                      </a:moveTo>
                      <a:cubicBezTo>
                        <a:pt x="3915" y="6869"/>
                        <a:pt x="4001" y="6900"/>
                        <a:pt x="4064" y="6963"/>
                      </a:cubicBezTo>
                      <a:cubicBezTo>
                        <a:pt x="4253" y="7121"/>
                        <a:pt x="4253" y="7342"/>
                        <a:pt x="4096" y="7468"/>
                      </a:cubicBezTo>
                      <a:lnTo>
                        <a:pt x="2678" y="8854"/>
                      </a:lnTo>
                      <a:cubicBezTo>
                        <a:pt x="2615" y="8917"/>
                        <a:pt x="2520" y="8980"/>
                        <a:pt x="2457" y="8980"/>
                      </a:cubicBezTo>
                      <a:cubicBezTo>
                        <a:pt x="2363" y="8980"/>
                        <a:pt x="2268" y="8917"/>
                        <a:pt x="2205" y="8854"/>
                      </a:cubicBezTo>
                      <a:lnTo>
                        <a:pt x="1512" y="8129"/>
                      </a:lnTo>
                      <a:cubicBezTo>
                        <a:pt x="1386" y="8003"/>
                        <a:pt x="1386" y="7783"/>
                        <a:pt x="1512" y="7657"/>
                      </a:cubicBezTo>
                      <a:cubicBezTo>
                        <a:pt x="1575" y="7594"/>
                        <a:pt x="1662" y="7562"/>
                        <a:pt x="1749" y="7562"/>
                      </a:cubicBezTo>
                      <a:cubicBezTo>
                        <a:pt x="1835" y="7562"/>
                        <a:pt x="1922" y="7594"/>
                        <a:pt x="1985" y="7657"/>
                      </a:cubicBezTo>
                      <a:lnTo>
                        <a:pt x="2426" y="8098"/>
                      </a:lnTo>
                      <a:lnTo>
                        <a:pt x="3592" y="6963"/>
                      </a:lnTo>
                      <a:cubicBezTo>
                        <a:pt x="3655" y="6900"/>
                        <a:pt x="3741" y="6869"/>
                        <a:pt x="3828" y="6869"/>
                      </a:cubicBezTo>
                      <a:close/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47"/>
                      </a:cubicBezTo>
                      <a:lnTo>
                        <a:pt x="0" y="9673"/>
                      </a:lnTo>
                      <a:lnTo>
                        <a:pt x="6301" y="9673"/>
                      </a:lnTo>
                      <a:lnTo>
                        <a:pt x="6301" y="10397"/>
                      </a:lnTo>
                      <a:lnTo>
                        <a:pt x="6301" y="10744"/>
                      </a:lnTo>
                      <a:lnTo>
                        <a:pt x="6270" y="10744"/>
                      </a:lnTo>
                      <a:cubicBezTo>
                        <a:pt x="6270" y="11343"/>
                        <a:pt x="6742" y="11752"/>
                        <a:pt x="7278" y="11752"/>
                      </a:cubicBezTo>
                      <a:cubicBezTo>
                        <a:pt x="7876" y="11752"/>
                        <a:pt x="8317" y="11280"/>
                        <a:pt x="8317" y="10744"/>
                      </a:cubicBezTo>
                      <a:lnTo>
                        <a:pt x="8317" y="7972"/>
                      </a:lnTo>
                      <a:lnTo>
                        <a:pt x="7498" y="8822"/>
                      </a:lnTo>
                      <a:lnTo>
                        <a:pt x="5608" y="9547"/>
                      </a:lnTo>
                      <a:cubicBezTo>
                        <a:pt x="5497" y="9576"/>
                        <a:pt x="5390" y="9590"/>
                        <a:pt x="5288" y="9590"/>
                      </a:cubicBezTo>
                      <a:cubicBezTo>
                        <a:pt x="4954" y="9590"/>
                        <a:pt x="4674" y="9441"/>
                        <a:pt x="4505" y="9200"/>
                      </a:cubicBezTo>
                      <a:cubicBezTo>
                        <a:pt x="4316" y="8980"/>
                        <a:pt x="4222" y="8665"/>
                        <a:pt x="4316" y="8255"/>
                      </a:cubicBezTo>
                      <a:lnTo>
                        <a:pt x="5041" y="6365"/>
                      </a:lnTo>
                      <a:lnTo>
                        <a:pt x="8317" y="3088"/>
                      </a:lnTo>
                      <a:lnTo>
                        <a:pt x="8317" y="2773"/>
                      </a:lnTo>
                      <a:lnTo>
                        <a:pt x="5891" y="2773"/>
                      </a:lnTo>
                      <a:cubicBezTo>
                        <a:pt x="5671" y="2773"/>
                        <a:pt x="5513" y="2616"/>
                        <a:pt x="5513" y="2427"/>
                      </a:cubicBezTo>
                      <a:lnTo>
                        <a:pt x="551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50" name="Google Shape;9376;p73">
                  <a:extLst>
                    <a:ext uri="{FF2B5EF4-FFF2-40B4-BE49-F238E27FC236}">
                      <a16:creationId xmlns:a16="http://schemas.microsoft.com/office/drawing/2014/main" id="{B73F91AF-D915-9A10-AF63-1753F5C77253}"/>
                    </a:ext>
                  </a:extLst>
                </p:cNvPr>
                <p:cNvSpPr/>
                <p:nvPr/>
              </p:nvSpPr>
              <p:spPr>
                <a:xfrm>
                  <a:off x="1185625" y="3688025"/>
                  <a:ext cx="57525" cy="5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1" h="2238" extrusionOk="0">
                      <a:moveTo>
                        <a:pt x="1072" y="1"/>
                      </a:moveTo>
                      <a:cubicBezTo>
                        <a:pt x="890" y="1"/>
                        <a:pt x="709" y="64"/>
                        <a:pt x="568" y="190"/>
                      </a:cubicBezTo>
                      <a:lnTo>
                        <a:pt x="0" y="788"/>
                      </a:lnTo>
                      <a:lnTo>
                        <a:pt x="1450" y="2238"/>
                      </a:lnTo>
                      <a:lnTo>
                        <a:pt x="2048" y="1639"/>
                      </a:lnTo>
                      <a:cubicBezTo>
                        <a:pt x="2300" y="1387"/>
                        <a:pt x="2300" y="946"/>
                        <a:pt x="2048" y="662"/>
                      </a:cubicBezTo>
                      <a:lnTo>
                        <a:pt x="1576" y="190"/>
                      </a:lnTo>
                      <a:cubicBezTo>
                        <a:pt x="1434" y="64"/>
                        <a:pt x="1253" y="1"/>
                        <a:pt x="107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51" name="Google Shape;9377;p73">
                  <a:extLst>
                    <a:ext uri="{FF2B5EF4-FFF2-40B4-BE49-F238E27FC236}">
                      <a16:creationId xmlns:a16="http://schemas.microsoft.com/office/drawing/2014/main" id="{0F2A19FF-96C6-D7BF-B5F2-7D47A1425923}"/>
                    </a:ext>
                  </a:extLst>
                </p:cNvPr>
                <p:cNvSpPr/>
                <p:nvPr/>
              </p:nvSpPr>
              <p:spPr>
                <a:xfrm>
                  <a:off x="1088075" y="3795925"/>
                  <a:ext cx="46375" cy="4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5" h="1801" extrusionOk="0">
                      <a:moveTo>
                        <a:pt x="594" y="1"/>
                      </a:moveTo>
                      <a:lnTo>
                        <a:pt x="59" y="1387"/>
                      </a:lnTo>
                      <a:cubicBezTo>
                        <a:pt x="0" y="1621"/>
                        <a:pt x="186" y="1800"/>
                        <a:pt x="414" y="1800"/>
                      </a:cubicBezTo>
                      <a:cubicBezTo>
                        <a:pt x="432" y="1800"/>
                        <a:pt x="450" y="1799"/>
                        <a:pt x="468" y="1797"/>
                      </a:cubicBezTo>
                      <a:lnTo>
                        <a:pt x="1855" y="1261"/>
                      </a:lnTo>
                      <a:lnTo>
                        <a:pt x="59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52" name="Google Shape;9378;p73">
                  <a:extLst>
                    <a:ext uri="{FF2B5EF4-FFF2-40B4-BE49-F238E27FC236}">
                      <a16:creationId xmlns:a16="http://schemas.microsoft.com/office/drawing/2014/main" id="{F6F60258-ADFD-1FD2-1347-408A12E98383}"/>
                    </a:ext>
                  </a:extLst>
                </p:cNvPr>
                <p:cNvSpPr/>
                <p:nvPr/>
              </p:nvSpPr>
              <p:spPr>
                <a:xfrm>
                  <a:off x="1112375" y="3720325"/>
                  <a:ext cx="97700" cy="9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8" h="3908" extrusionOk="0">
                      <a:moveTo>
                        <a:pt x="2426" y="1"/>
                      </a:moveTo>
                      <a:lnTo>
                        <a:pt x="1" y="2458"/>
                      </a:lnTo>
                      <a:lnTo>
                        <a:pt x="1450" y="3907"/>
                      </a:lnTo>
                      <a:lnTo>
                        <a:pt x="3907" y="1481"/>
                      </a:lnTo>
                      <a:lnTo>
                        <a:pt x="2426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53" name="Google Shape;9379;p73">
                  <a:extLst>
                    <a:ext uri="{FF2B5EF4-FFF2-40B4-BE49-F238E27FC236}">
                      <a16:creationId xmlns:a16="http://schemas.microsoft.com/office/drawing/2014/main" id="{C3DEF99C-3B7A-C2C5-60A4-36C8C3CD4110}"/>
                    </a:ext>
                  </a:extLst>
                </p:cNvPr>
                <p:cNvSpPr/>
                <p:nvPr/>
              </p:nvSpPr>
              <p:spPr>
                <a:xfrm>
                  <a:off x="1120250" y="3623450"/>
                  <a:ext cx="47275" cy="4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1" h="1891" extrusionOk="0">
                      <a:moveTo>
                        <a:pt x="1" y="0"/>
                      </a:moveTo>
                      <a:lnTo>
                        <a:pt x="1" y="1891"/>
                      </a:lnTo>
                      <a:lnTo>
                        <a:pt x="1891" y="189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54" name="Google Shape;9380;p73">
                  <a:extLst>
                    <a:ext uri="{FF2B5EF4-FFF2-40B4-BE49-F238E27FC236}">
                      <a16:creationId xmlns:a16="http://schemas.microsoft.com/office/drawing/2014/main" id="{466B49E3-04B1-8D92-093C-673D7588D625}"/>
                    </a:ext>
                  </a:extLst>
                </p:cNvPr>
                <p:cNvSpPr/>
                <p:nvPr/>
              </p:nvSpPr>
              <p:spPr>
                <a:xfrm>
                  <a:off x="946175" y="3879425"/>
                  <a:ext cx="166225" cy="3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9" h="1356" extrusionOk="0">
                      <a:moveTo>
                        <a:pt x="348" y="0"/>
                      </a:moveTo>
                      <a:cubicBezTo>
                        <a:pt x="158" y="0"/>
                        <a:pt x="1" y="190"/>
                        <a:pt x="1" y="347"/>
                      </a:cubicBezTo>
                      <a:lnTo>
                        <a:pt x="1" y="694"/>
                      </a:lnTo>
                      <a:cubicBezTo>
                        <a:pt x="1" y="1040"/>
                        <a:pt x="316" y="1355"/>
                        <a:pt x="694" y="1355"/>
                      </a:cubicBezTo>
                      <a:lnTo>
                        <a:pt x="6649" y="1355"/>
                      </a:lnTo>
                      <a:cubicBezTo>
                        <a:pt x="6428" y="1103"/>
                        <a:pt x="6302" y="725"/>
                        <a:pt x="6302" y="347"/>
                      </a:cubicBezTo>
                      <a:lnTo>
                        <a:pt x="63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17" name="Google Shape;9381;p73">
                <a:extLst>
                  <a:ext uri="{FF2B5EF4-FFF2-40B4-BE49-F238E27FC236}">
                    <a16:creationId xmlns:a16="http://schemas.microsoft.com/office/drawing/2014/main" id="{FC350AF0-129D-8956-7023-66BE731573FF}"/>
                  </a:ext>
                </a:extLst>
              </p:cNvPr>
              <p:cNvGrpSpPr/>
              <p:nvPr/>
            </p:nvGrpSpPr>
            <p:grpSpPr>
              <a:xfrm>
                <a:off x="1401067" y="4983990"/>
                <a:ext cx="503276" cy="501923"/>
                <a:chOff x="944600" y="3981825"/>
                <a:chExt cx="297750" cy="296950"/>
              </a:xfrm>
              <a:grpFill/>
            </p:grpSpPr>
            <p:sp>
              <p:nvSpPr>
                <p:cNvPr id="245" name="Google Shape;9382;p73">
                  <a:extLst>
                    <a:ext uri="{FF2B5EF4-FFF2-40B4-BE49-F238E27FC236}">
                      <a16:creationId xmlns:a16="http://schemas.microsoft.com/office/drawing/2014/main" id="{8EA150FC-F03B-7857-B408-56198D6B0647}"/>
                    </a:ext>
                  </a:extLst>
                </p:cNvPr>
                <p:cNvSpPr/>
                <p:nvPr/>
              </p:nvSpPr>
              <p:spPr>
                <a:xfrm>
                  <a:off x="944600" y="3981825"/>
                  <a:ext cx="297750" cy="29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10" h="11878" extrusionOk="0">
                      <a:moveTo>
                        <a:pt x="6333" y="1418"/>
                      </a:moveTo>
                      <a:cubicBezTo>
                        <a:pt x="8539" y="1575"/>
                        <a:pt x="10303" y="3340"/>
                        <a:pt x="10461" y="5545"/>
                      </a:cubicBezTo>
                      <a:lnTo>
                        <a:pt x="10146" y="5545"/>
                      </a:lnTo>
                      <a:cubicBezTo>
                        <a:pt x="9957" y="5545"/>
                        <a:pt x="9799" y="5702"/>
                        <a:pt x="9799" y="5892"/>
                      </a:cubicBezTo>
                      <a:cubicBezTo>
                        <a:pt x="9799" y="6081"/>
                        <a:pt x="9957" y="6238"/>
                        <a:pt x="10146" y="6238"/>
                      </a:cubicBezTo>
                      <a:lnTo>
                        <a:pt x="10461" y="6238"/>
                      </a:lnTo>
                      <a:cubicBezTo>
                        <a:pt x="10303" y="8443"/>
                        <a:pt x="8539" y="10239"/>
                        <a:pt x="6333" y="10397"/>
                      </a:cubicBezTo>
                      <a:lnTo>
                        <a:pt x="6333" y="10082"/>
                      </a:lnTo>
                      <a:cubicBezTo>
                        <a:pt x="6333" y="9861"/>
                        <a:pt x="6176" y="9704"/>
                        <a:pt x="5955" y="9704"/>
                      </a:cubicBezTo>
                      <a:cubicBezTo>
                        <a:pt x="5766" y="9704"/>
                        <a:pt x="5609" y="9861"/>
                        <a:pt x="5609" y="10082"/>
                      </a:cubicBezTo>
                      <a:lnTo>
                        <a:pt x="5609" y="10397"/>
                      </a:lnTo>
                      <a:cubicBezTo>
                        <a:pt x="3403" y="10239"/>
                        <a:pt x="1639" y="8443"/>
                        <a:pt x="1482" y="6238"/>
                      </a:cubicBezTo>
                      <a:lnTo>
                        <a:pt x="1797" y="6238"/>
                      </a:lnTo>
                      <a:cubicBezTo>
                        <a:pt x="1986" y="6238"/>
                        <a:pt x="2143" y="6081"/>
                        <a:pt x="2143" y="5892"/>
                      </a:cubicBezTo>
                      <a:cubicBezTo>
                        <a:pt x="2143" y="5702"/>
                        <a:pt x="1986" y="5545"/>
                        <a:pt x="1797" y="5545"/>
                      </a:cubicBezTo>
                      <a:lnTo>
                        <a:pt x="1482" y="5545"/>
                      </a:lnTo>
                      <a:cubicBezTo>
                        <a:pt x="1639" y="3340"/>
                        <a:pt x="3403" y="1575"/>
                        <a:pt x="5609" y="1418"/>
                      </a:cubicBezTo>
                      <a:lnTo>
                        <a:pt x="5609" y="1733"/>
                      </a:lnTo>
                      <a:cubicBezTo>
                        <a:pt x="5609" y="1922"/>
                        <a:pt x="5766" y="2079"/>
                        <a:pt x="5955" y="2079"/>
                      </a:cubicBezTo>
                      <a:cubicBezTo>
                        <a:pt x="6176" y="2079"/>
                        <a:pt x="6333" y="1922"/>
                        <a:pt x="6333" y="1733"/>
                      </a:cubicBezTo>
                      <a:lnTo>
                        <a:pt x="6333" y="1418"/>
                      </a:lnTo>
                      <a:close/>
                      <a:moveTo>
                        <a:pt x="5955" y="0"/>
                      </a:moveTo>
                      <a:cubicBezTo>
                        <a:pt x="5766" y="0"/>
                        <a:pt x="5609" y="126"/>
                        <a:pt x="5609" y="347"/>
                      </a:cubicBezTo>
                      <a:lnTo>
                        <a:pt x="5609" y="725"/>
                      </a:lnTo>
                      <a:cubicBezTo>
                        <a:pt x="2994" y="882"/>
                        <a:pt x="946" y="2962"/>
                        <a:pt x="757" y="5576"/>
                      </a:cubicBezTo>
                      <a:lnTo>
                        <a:pt x="379" y="5576"/>
                      </a:lnTo>
                      <a:cubicBezTo>
                        <a:pt x="158" y="5576"/>
                        <a:pt x="1" y="5734"/>
                        <a:pt x="1" y="5923"/>
                      </a:cubicBezTo>
                      <a:cubicBezTo>
                        <a:pt x="1" y="6112"/>
                        <a:pt x="158" y="6270"/>
                        <a:pt x="379" y="6270"/>
                      </a:cubicBezTo>
                      <a:lnTo>
                        <a:pt x="757" y="6270"/>
                      </a:lnTo>
                      <a:cubicBezTo>
                        <a:pt x="915" y="8884"/>
                        <a:pt x="2994" y="10932"/>
                        <a:pt x="5609" y="11121"/>
                      </a:cubicBezTo>
                      <a:lnTo>
                        <a:pt x="5609" y="11531"/>
                      </a:lnTo>
                      <a:cubicBezTo>
                        <a:pt x="5609" y="11720"/>
                        <a:pt x="5766" y="11877"/>
                        <a:pt x="5955" y="11877"/>
                      </a:cubicBezTo>
                      <a:cubicBezTo>
                        <a:pt x="6176" y="11877"/>
                        <a:pt x="6333" y="11720"/>
                        <a:pt x="6333" y="11531"/>
                      </a:cubicBezTo>
                      <a:lnTo>
                        <a:pt x="6333" y="11121"/>
                      </a:lnTo>
                      <a:cubicBezTo>
                        <a:pt x="8917" y="10964"/>
                        <a:pt x="10965" y="8884"/>
                        <a:pt x="11154" y="6270"/>
                      </a:cubicBezTo>
                      <a:lnTo>
                        <a:pt x="11563" y="6270"/>
                      </a:lnTo>
                      <a:cubicBezTo>
                        <a:pt x="11752" y="6270"/>
                        <a:pt x="11910" y="6112"/>
                        <a:pt x="11910" y="5923"/>
                      </a:cubicBezTo>
                      <a:cubicBezTo>
                        <a:pt x="11910" y="5734"/>
                        <a:pt x="11752" y="5576"/>
                        <a:pt x="11563" y="5576"/>
                      </a:cubicBezTo>
                      <a:lnTo>
                        <a:pt x="11154" y="5576"/>
                      </a:lnTo>
                      <a:cubicBezTo>
                        <a:pt x="10996" y="2962"/>
                        <a:pt x="8917" y="914"/>
                        <a:pt x="6333" y="725"/>
                      </a:cubicBezTo>
                      <a:lnTo>
                        <a:pt x="6333" y="347"/>
                      </a:lnTo>
                      <a:cubicBezTo>
                        <a:pt x="6333" y="126"/>
                        <a:pt x="6176" y="0"/>
                        <a:pt x="595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46" name="Google Shape;9383;p73">
                  <a:extLst>
                    <a:ext uri="{FF2B5EF4-FFF2-40B4-BE49-F238E27FC236}">
                      <a16:creationId xmlns:a16="http://schemas.microsoft.com/office/drawing/2014/main" id="{532697E1-F2F4-61FE-BEB5-C6D20B0C7D8A}"/>
                    </a:ext>
                  </a:extLst>
                </p:cNvPr>
                <p:cNvSpPr/>
                <p:nvPr/>
              </p:nvSpPr>
              <p:spPr>
                <a:xfrm>
                  <a:off x="1058025" y="4155875"/>
                  <a:ext cx="72500" cy="5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0" h="2080" extrusionOk="0">
                      <a:moveTo>
                        <a:pt x="1418" y="1"/>
                      </a:moveTo>
                      <a:cubicBezTo>
                        <a:pt x="851" y="1"/>
                        <a:pt x="316" y="347"/>
                        <a:pt x="127" y="914"/>
                      </a:cubicBezTo>
                      <a:cubicBezTo>
                        <a:pt x="1" y="1166"/>
                        <a:pt x="1" y="1450"/>
                        <a:pt x="95" y="1765"/>
                      </a:cubicBezTo>
                      <a:cubicBezTo>
                        <a:pt x="473" y="1954"/>
                        <a:pt x="946" y="2080"/>
                        <a:pt x="1418" y="2080"/>
                      </a:cubicBezTo>
                      <a:cubicBezTo>
                        <a:pt x="1891" y="2080"/>
                        <a:pt x="2332" y="1954"/>
                        <a:pt x="2773" y="1765"/>
                      </a:cubicBezTo>
                      <a:cubicBezTo>
                        <a:pt x="2899" y="1387"/>
                        <a:pt x="2805" y="946"/>
                        <a:pt x="2616" y="599"/>
                      </a:cubicBezTo>
                      <a:cubicBezTo>
                        <a:pt x="2332" y="221"/>
                        <a:pt x="1891" y="1"/>
                        <a:pt x="141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47" name="Google Shape;9384;p73">
                  <a:extLst>
                    <a:ext uri="{FF2B5EF4-FFF2-40B4-BE49-F238E27FC236}">
                      <a16:creationId xmlns:a16="http://schemas.microsoft.com/office/drawing/2014/main" id="{FFF92B3E-EE58-1006-A515-F1D02E6A01BD}"/>
                    </a:ext>
                  </a:extLst>
                </p:cNvPr>
                <p:cNvSpPr/>
                <p:nvPr/>
              </p:nvSpPr>
              <p:spPr>
                <a:xfrm>
                  <a:off x="1076150" y="4103900"/>
                  <a:ext cx="3547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9" extrusionOk="0">
                      <a:moveTo>
                        <a:pt x="693" y="0"/>
                      </a:moveTo>
                      <a:cubicBezTo>
                        <a:pt x="315" y="0"/>
                        <a:pt x="0" y="315"/>
                        <a:pt x="0" y="693"/>
                      </a:cubicBezTo>
                      <a:cubicBezTo>
                        <a:pt x="0" y="1103"/>
                        <a:pt x="315" y="1418"/>
                        <a:pt x="693" y="1418"/>
                      </a:cubicBezTo>
                      <a:cubicBezTo>
                        <a:pt x="1103" y="1355"/>
                        <a:pt x="1418" y="1040"/>
                        <a:pt x="1418" y="693"/>
                      </a:cubicBezTo>
                      <a:cubicBezTo>
                        <a:pt x="1418" y="315"/>
                        <a:pt x="1103" y="0"/>
                        <a:pt x="69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48" name="Google Shape;9385;p73">
                  <a:extLst>
                    <a:ext uri="{FF2B5EF4-FFF2-40B4-BE49-F238E27FC236}">
                      <a16:creationId xmlns:a16="http://schemas.microsoft.com/office/drawing/2014/main" id="{95CDE283-2145-C594-D5FA-2F202563D9F7}"/>
                    </a:ext>
                  </a:extLst>
                </p:cNvPr>
                <p:cNvSpPr/>
                <p:nvPr/>
              </p:nvSpPr>
              <p:spPr>
                <a:xfrm>
                  <a:off x="1016275" y="4051125"/>
                  <a:ext cx="155975" cy="1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9" h="5483" extrusionOk="0">
                      <a:moveTo>
                        <a:pt x="3088" y="1"/>
                      </a:moveTo>
                      <a:cubicBezTo>
                        <a:pt x="1356" y="1"/>
                        <a:pt x="1" y="1387"/>
                        <a:pt x="1" y="3120"/>
                      </a:cubicBezTo>
                      <a:cubicBezTo>
                        <a:pt x="1" y="4033"/>
                        <a:pt x="379" y="4852"/>
                        <a:pt x="1041" y="5451"/>
                      </a:cubicBezTo>
                      <a:cubicBezTo>
                        <a:pt x="1041" y="5262"/>
                        <a:pt x="1104" y="5041"/>
                        <a:pt x="1167" y="4852"/>
                      </a:cubicBezTo>
                      <a:cubicBezTo>
                        <a:pt x="1324" y="4380"/>
                        <a:pt x="1671" y="4002"/>
                        <a:pt x="2112" y="3750"/>
                      </a:cubicBezTo>
                      <a:cubicBezTo>
                        <a:pt x="1891" y="3498"/>
                        <a:pt x="1734" y="3151"/>
                        <a:pt x="1734" y="2804"/>
                      </a:cubicBezTo>
                      <a:cubicBezTo>
                        <a:pt x="1734" y="2048"/>
                        <a:pt x="2364" y="1418"/>
                        <a:pt x="3088" y="1418"/>
                      </a:cubicBezTo>
                      <a:cubicBezTo>
                        <a:pt x="3845" y="1418"/>
                        <a:pt x="4475" y="2048"/>
                        <a:pt x="4475" y="2804"/>
                      </a:cubicBezTo>
                      <a:cubicBezTo>
                        <a:pt x="4475" y="3151"/>
                        <a:pt x="4317" y="3529"/>
                        <a:pt x="4097" y="3750"/>
                      </a:cubicBezTo>
                      <a:cubicBezTo>
                        <a:pt x="4349" y="3907"/>
                        <a:pt x="4632" y="4128"/>
                        <a:pt x="4790" y="4411"/>
                      </a:cubicBezTo>
                      <a:cubicBezTo>
                        <a:pt x="4979" y="4726"/>
                        <a:pt x="5105" y="5073"/>
                        <a:pt x="5136" y="5482"/>
                      </a:cubicBezTo>
                      <a:cubicBezTo>
                        <a:pt x="5766" y="4884"/>
                        <a:pt x="6207" y="4096"/>
                        <a:pt x="6207" y="3151"/>
                      </a:cubicBezTo>
                      <a:cubicBezTo>
                        <a:pt x="6239" y="1418"/>
                        <a:pt x="4821" y="1"/>
                        <a:pt x="30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18" name="Google Shape;9386;p73">
                <a:extLst>
                  <a:ext uri="{FF2B5EF4-FFF2-40B4-BE49-F238E27FC236}">
                    <a16:creationId xmlns:a16="http://schemas.microsoft.com/office/drawing/2014/main" id="{EAC336F3-2FD1-D468-AC22-9361C0638060}"/>
                  </a:ext>
                </a:extLst>
              </p:cNvPr>
              <p:cNvGrpSpPr/>
              <p:nvPr/>
            </p:nvGrpSpPr>
            <p:grpSpPr>
              <a:xfrm>
                <a:off x="4571286" y="3748557"/>
                <a:ext cx="500612" cy="499261"/>
                <a:chOff x="2768750" y="3227275"/>
                <a:chExt cx="296175" cy="295375"/>
              </a:xfrm>
              <a:grpFill/>
            </p:grpSpPr>
            <p:sp>
              <p:nvSpPr>
                <p:cNvPr id="237" name="Google Shape;9387;p73">
                  <a:extLst>
                    <a:ext uri="{FF2B5EF4-FFF2-40B4-BE49-F238E27FC236}">
                      <a16:creationId xmlns:a16="http://schemas.microsoft.com/office/drawing/2014/main" id="{7225B6B8-7882-22A2-DD28-414D4CF26E34}"/>
                    </a:ext>
                  </a:extLst>
                </p:cNvPr>
                <p:cNvSpPr/>
                <p:nvPr/>
              </p:nvSpPr>
              <p:spPr>
                <a:xfrm>
                  <a:off x="2882950" y="3227275"/>
                  <a:ext cx="68550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2773" extrusionOk="0">
                      <a:moveTo>
                        <a:pt x="1355" y="1"/>
                      </a:moveTo>
                      <a:cubicBezTo>
                        <a:pt x="631" y="1"/>
                        <a:pt x="1" y="631"/>
                        <a:pt x="1" y="1387"/>
                      </a:cubicBezTo>
                      <a:cubicBezTo>
                        <a:pt x="1" y="2143"/>
                        <a:pt x="631" y="2773"/>
                        <a:pt x="1355" y="2773"/>
                      </a:cubicBezTo>
                      <a:cubicBezTo>
                        <a:pt x="2111" y="2773"/>
                        <a:pt x="2742" y="2174"/>
                        <a:pt x="2742" y="1387"/>
                      </a:cubicBezTo>
                      <a:cubicBezTo>
                        <a:pt x="2742" y="631"/>
                        <a:pt x="2111" y="1"/>
                        <a:pt x="135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38" name="Google Shape;9388;p73">
                  <a:extLst>
                    <a:ext uri="{FF2B5EF4-FFF2-40B4-BE49-F238E27FC236}">
                      <a16:creationId xmlns:a16="http://schemas.microsoft.com/office/drawing/2014/main" id="{68E99A6D-5440-E1B5-34B2-BF35E379BAEB}"/>
                    </a:ext>
                  </a:extLst>
                </p:cNvPr>
                <p:cNvSpPr/>
                <p:nvPr/>
              </p:nvSpPr>
              <p:spPr>
                <a:xfrm>
                  <a:off x="2856175" y="3436000"/>
                  <a:ext cx="17350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1387" extrusionOk="0">
                      <a:moveTo>
                        <a:pt x="0" y="0"/>
                      </a:moveTo>
                      <a:lnTo>
                        <a:pt x="0" y="1386"/>
                      </a:lnTo>
                      <a:lnTo>
                        <a:pt x="694" y="1386"/>
                      </a:lnTo>
                      <a:lnTo>
                        <a:pt x="69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39" name="Google Shape;9389;p73">
                  <a:extLst>
                    <a:ext uri="{FF2B5EF4-FFF2-40B4-BE49-F238E27FC236}">
                      <a16:creationId xmlns:a16="http://schemas.microsoft.com/office/drawing/2014/main" id="{0F870BD5-7941-57DE-26AD-4F121E618711}"/>
                    </a:ext>
                  </a:extLst>
                </p:cNvPr>
                <p:cNvSpPr/>
                <p:nvPr/>
              </p:nvSpPr>
              <p:spPr>
                <a:xfrm>
                  <a:off x="2890050" y="3436000"/>
                  <a:ext cx="1812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1387" extrusionOk="0">
                      <a:moveTo>
                        <a:pt x="0" y="0"/>
                      </a:moveTo>
                      <a:lnTo>
                        <a:pt x="0" y="1386"/>
                      </a:lnTo>
                      <a:lnTo>
                        <a:pt x="725" y="1386"/>
                      </a:lnTo>
                      <a:lnTo>
                        <a:pt x="72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40" name="Google Shape;9390;p73">
                  <a:extLst>
                    <a:ext uri="{FF2B5EF4-FFF2-40B4-BE49-F238E27FC236}">
                      <a16:creationId xmlns:a16="http://schemas.microsoft.com/office/drawing/2014/main" id="{EC4FF87C-152B-1825-18F0-271B83A66935}"/>
                    </a:ext>
                  </a:extLst>
                </p:cNvPr>
                <p:cNvSpPr/>
                <p:nvPr/>
              </p:nvSpPr>
              <p:spPr>
                <a:xfrm>
                  <a:off x="2821525" y="3436000"/>
                  <a:ext cx="17350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1387" extrusionOk="0">
                      <a:moveTo>
                        <a:pt x="0" y="0"/>
                      </a:moveTo>
                      <a:lnTo>
                        <a:pt x="0" y="1386"/>
                      </a:lnTo>
                      <a:lnTo>
                        <a:pt x="693" y="1386"/>
                      </a:lnTo>
                      <a:lnTo>
                        <a:pt x="69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41" name="Google Shape;9391;p73">
                  <a:extLst>
                    <a:ext uri="{FF2B5EF4-FFF2-40B4-BE49-F238E27FC236}">
                      <a16:creationId xmlns:a16="http://schemas.microsoft.com/office/drawing/2014/main" id="{B4E5C173-4FE0-9DFB-2681-0625C0DAB150}"/>
                    </a:ext>
                  </a:extLst>
                </p:cNvPr>
                <p:cNvSpPr/>
                <p:nvPr/>
              </p:nvSpPr>
              <p:spPr>
                <a:xfrm>
                  <a:off x="2924700" y="3436000"/>
                  <a:ext cx="3467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1387" extrusionOk="0">
                      <a:moveTo>
                        <a:pt x="0" y="0"/>
                      </a:moveTo>
                      <a:lnTo>
                        <a:pt x="0" y="1386"/>
                      </a:lnTo>
                      <a:lnTo>
                        <a:pt x="1387" y="1386"/>
                      </a:lnTo>
                      <a:lnTo>
                        <a:pt x="138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42" name="Google Shape;9392;p73">
                  <a:extLst>
                    <a:ext uri="{FF2B5EF4-FFF2-40B4-BE49-F238E27FC236}">
                      <a16:creationId xmlns:a16="http://schemas.microsoft.com/office/drawing/2014/main" id="{50C1F8F3-A0FF-0120-6C38-F16E74E79001}"/>
                    </a:ext>
                  </a:extLst>
                </p:cNvPr>
                <p:cNvSpPr/>
                <p:nvPr/>
              </p:nvSpPr>
              <p:spPr>
                <a:xfrm>
                  <a:off x="2768750" y="3384800"/>
                  <a:ext cx="244175" cy="1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7" h="5514" extrusionOk="0">
                      <a:moveTo>
                        <a:pt x="7971" y="1387"/>
                      </a:moveTo>
                      <a:cubicBezTo>
                        <a:pt x="8192" y="1387"/>
                        <a:pt x="8349" y="1544"/>
                        <a:pt x="8349" y="1733"/>
                      </a:cubicBezTo>
                      <a:lnTo>
                        <a:pt x="8349" y="3813"/>
                      </a:lnTo>
                      <a:cubicBezTo>
                        <a:pt x="8349" y="4033"/>
                        <a:pt x="8192" y="4191"/>
                        <a:pt x="7971" y="4191"/>
                      </a:cubicBezTo>
                      <a:lnTo>
                        <a:pt x="1765" y="4191"/>
                      </a:lnTo>
                      <a:cubicBezTo>
                        <a:pt x="1576" y="4191"/>
                        <a:pt x="1418" y="4033"/>
                        <a:pt x="1418" y="3813"/>
                      </a:cubicBezTo>
                      <a:lnTo>
                        <a:pt x="1418" y="1733"/>
                      </a:lnTo>
                      <a:cubicBezTo>
                        <a:pt x="1418" y="1544"/>
                        <a:pt x="1576" y="1387"/>
                        <a:pt x="1765" y="1387"/>
                      </a:cubicBezTo>
                      <a:close/>
                      <a:moveTo>
                        <a:pt x="1040" y="0"/>
                      </a:moveTo>
                      <a:cubicBezTo>
                        <a:pt x="473" y="0"/>
                        <a:pt x="32" y="473"/>
                        <a:pt x="32" y="1040"/>
                      </a:cubicBezTo>
                      <a:lnTo>
                        <a:pt x="32" y="4506"/>
                      </a:lnTo>
                      <a:cubicBezTo>
                        <a:pt x="0" y="5073"/>
                        <a:pt x="473" y="5514"/>
                        <a:pt x="1040" y="5514"/>
                      </a:cubicBezTo>
                      <a:lnTo>
                        <a:pt x="8727" y="5514"/>
                      </a:lnTo>
                      <a:cubicBezTo>
                        <a:pt x="9326" y="5514"/>
                        <a:pt x="9767" y="5041"/>
                        <a:pt x="9767" y="4506"/>
                      </a:cubicBezTo>
                      <a:lnTo>
                        <a:pt x="9767" y="1040"/>
                      </a:lnTo>
                      <a:cubicBezTo>
                        <a:pt x="9767" y="442"/>
                        <a:pt x="9294" y="0"/>
                        <a:pt x="872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43" name="Google Shape;9393;p73">
                  <a:extLst>
                    <a:ext uri="{FF2B5EF4-FFF2-40B4-BE49-F238E27FC236}">
                      <a16:creationId xmlns:a16="http://schemas.microsoft.com/office/drawing/2014/main" id="{4499ABC5-90A7-A8B5-ECB9-15EB45A0501E}"/>
                    </a:ext>
                  </a:extLst>
                </p:cNvPr>
                <p:cNvSpPr/>
                <p:nvPr/>
              </p:nvSpPr>
              <p:spPr>
                <a:xfrm>
                  <a:off x="3030250" y="3419450"/>
                  <a:ext cx="34675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2742" extrusionOk="0">
                      <a:moveTo>
                        <a:pt x="0" y="1"/>
                      </a:moveTo>
                      <a:lnTo>
                        <a:pt x="0" y="2742"/>
                      </a:lnTo>
                      <a:lnTo>
                        <a:pt x="1040" y="2742"/>
                      </a:lnTo>
                      <a:cubicBezTo>
                        <a:pt x="1229" y="2742"/>
                        <a:pt x="1386" y="2584"/>
                        <a:pt x="1386" y="2395"/>
                      </a:cubicBezTo>
                      <a:lnTo>
                        <a:pt x="1386" y="347"/>
                      </a:lnTo>
                      <a:cubicBezTo>
                        <a:pt x="1386" y="158"/>
                        <a:pt x="1229" y="1"/>
                        <a:pt x="104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44" name="Google Shape;9394;p73">
                  <a:extLst>
                    <a:ext uri="{FF2B5EF4-FFF2-40B4-BE49-F238E27FC236}">
                      <a16:creationId xmlns:a16="http://schemas.microsoft.com/office/drawing/2014/main" id="{C20EAAC2-0E2B-3E20-AAC9-B5FCB43EDDF0}"/>
                    </a:ext>
                  </a:extLst>
                </p:cNvPr>
                <p:cNvSpPr/>
                <p:nvPr/>
              </p:nvSpPr>
              <p:spPr>
                <a:xfrm>
                  <a:off x="2856175" y="3294225"/>
                  <a:ext cx="122100" cy="7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2931" extrusionOk="0">
                      <a:moveTo>
                        <a:pt x="820" y="0"/>
                      </a:moveTo>
                      <a:cubicBezTo>
                        <a:pt x="316" y="473"/>
                        <a:pt x="0" y="1103"/>
                        <a:pt x="0" y="1828"/>
                      </a:cubicBezTo>
                      <a:lnTo>
                        <a:pt x="0" y="2552"/>
                      </a:lnTo>
                      <a:cubicBezTo>
                        <a:pt x="0" y="2773"/>
                        <a:pt x="158" y="2930"/>
                        <a:pt x="347" y="2930"/>
                      </a:cubicBezTo>
                      <a:lnTo>
                        <a:pt x="4506" y="2930"/>
                      </a:lnTo>
                      <a:cubicBezTo>
                        <a:pt x="4726" y="2930"/>
                        <a:pt x="4884" y="2773"/>
                        <a:pt x="4884" y="2552"/>
                      </a:cubicBezTo>
                      <a:lnTo>
                        <a:pt x="4884" y="1828"/>
                      </a:lnTo>
                      <a:cubicBezTo>
                        <a:pt x="4884" y="1103"/>
                        <a:pt x="4569" y="441"/>
                        <a:pt x="4033" y="0"/>
                      </a:cubicBezTo>
                      <a:cubicBezTo>
                        <a:pt x="3655" y="473"/>
                        <a:pt x="3088" y="788"/>
                        <a:pt x="2426" y="788"/>
                      </a:cubicBezTo>
                      <a:cubicBezTo>
                        <a:pt x="1765" y="788"/>
                        <a:pt x="1198" y="473"/>
                        <a:pt x="8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19" name="Google Shape;9395;p73">
                <a:extLst>
                  <a:ext uri="{FF2B5EF4-FFF2-40B4-BE49-F238E27FC236}">
                    <a16:creationId xmlns:a16="http://schemas.microsoft.com/office/drawing/2014/main" id="{D2575EDF-0A26-7B89-4ABB-C0DC95B115BA}"/>
                  </a:ext>
                </a:extLst>
              </p:cNvPr>
              <p:cNvGrpSpPr/>
              <p:nvPr/>
            </p:nvGrpSpPr>
            <p:grpSpPr>
              <a:xfrm>
                <a:off x="4601244" y="4379003"/>
                <a:ext cx="440694" cy="498458"/>
                <a:chOff x="2786075" y="3591800"/>
                <a:chExt cx="260725" cy="294900"/>
              </a:xfrm>
              <a:grpFill/>
            </p:grpSpPr>
            <p:sp>
              <p:nvSpPr>
                <p:cNvPr id="232" name="Google Shape;9396;p73">
                  <a:extLst>
                    <a:ext uri="{FF2B5EF4-FFF2-40B4-BE49-F238E27FC236}">
                      <a16:creationId xmlns:a16="http://schemas.microsoft.com/office/drawing/2014/main" id="{4097AE5A-0269-E64E-87B6-A85731AE759F}"/>
                    </a:ext>
                  </a:extLst>
                </p:cNvPr>
                <p:cNvSpPr/>
                <p:nvPr/>
              </p:nvSpPr>
              <p:spPr>
                <a:xfrm>
                  <a:off x="2898700" y="3677000"/>
                  <a:ext cx="3547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9" extrusionOk="0">
                      <a:moveTo>
                        <a:pt x="694" y="1"/>
                      </a:moveTo>
                      <a:cubicBezTo>
                        <a:pt x="316" y="1"/>
                        <a:pt x="1" y="316"/>
                        <a:pt x="1" y="725"/>
                      </a:cubicBezTo>
                      <a:cubicBezTo>
                        <a:pt x="1" y="1103"/>
                        <a:pt x="316" y="1418"/>
                        <a:pt x="694" y="1418"/>
                      </a:cubicBezTo>
                      <a:cubicBezTo>
                        <a:pt x="1103" y="1418"/>
                        <a:pt x="1418" y="1103"/>
                        <a:pt x="1418" y="725"/>
                      </a:cubicBezTo>
                      <a:cubicBezTo>
                        <a:pt x="1418" y="316"/>
                        <a:pt x="1103" y="1"/>
                        <a:pt x="69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33" name="Google Shape;9397;p73">
                  <a:extLst>
                    <a:ext uri="{FF2B5EF4-FFF2-40B4-BE49-F238E27FC236}">
                      <a16:creationId xmlns:a16="http://schemas.microsoft.com/office/drawing/2014/main" id="{747A097A-BB34-9CA2-9C02-7C842C23FE37}"/>
                    </a:ext>
                  </a:extLst>
                </p:cNvPr>
                <p:cNvSpPr/>
                <p:nvPr/>
              </p:nvSpPr>
              <p:spPr>
                <a:xfrm>
                  <a:off x="2883750" y="3729775"/>
                  <a:ext cx="66975" cy="3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9" h="1356" extrusionOk="0">
                      <a:moveTo>
                        <a:pt x="1323" y="1"/>
                      </a:moveTo>
                      <a:cubicBezTo>
                        <a:pt x="693" y="1"/>
                        <a:pt x="189" y="379"/>
                        <a:pt x="0" y="977"/>
                      </a:cubicBezTo>
                      <a:cubicBezTo>
                        <a:pt x="378" y="1198"/>
                        <a:pt x="819" y="1355"/>
                        <a:pt x="1323" y="1355"/>
                      </a:cubicBezTo>
                      <a:cubicBezTo>
                        <a:pt x="1796" y="1355"/>
                        <a:pt x="2269" y="1198"/>
                        <a:pt x="2678" y="977"/>
                      </a:cubicBezTo>
                      <a:cubicBezTo>
                        <a:pt x="2489" y="410"/>
                        <a:pt x="1922" y="1"/>
                        <a:pt x="132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34" name="Google Shape;9398;p73">
                  <a:extLst>
                    <a:ext uri="{FF2B5EF4-FFF2-40B4-BE49-F238E27FC236}">
                      <a16:creationId xmlns:a16="http://schemas.microsoft.com/office/drawing/2014/main" id="{B4586308-7BDC-0362-8CED-324CCF5308DB}"/>
                    </a:ext>
                  </a:extLst>
                </p:cNvPr>
                <p:cNvSpPr/>
                <p:nvPr/>
              </p:nvSpPr>
              <p:spPr>
                <a:xfrm>
                  <a:off x="2855375" y="3643150"/>
                  <a:ext cx="122125" cy="9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5" h="3939" extrusionOk="0">
                      <a:moveTo>
                        <a:pt x="2458" y="0"/>
                      </a:moveTo>
                      <a:cubicBezTo>
                        <a:pt x="1198" y="0"/>
                        <a:pt x="222" y="977"/>
                        <a:pt x="64" y="2079"/>
                      </a:cubicBezTo>
                      <a:cubicBezTo>
                        <a:pt x="1" y="2741"/>
                        <a:pt x="159" y="3371"/>
                        <a:pt x="600" y="3938"/>
                      </a:cubicBezTo>
                      <a:cubicBezTo>
                        <a:pt x="820" y="3529"/>
                        <a:pt x="1135" y="3214"/>
                        <a:pt x="1482" y="3025"/>
                      </a:cubicBezTo>
                      <a:cubicBezTo>
                        <a:pt x="1230" y="2772"/>
                        <a:pt x="1072" y="2426"/>
                        <a:pt x="1072" y="2079"/>
                      </a:cubicBezTo>
                      <a:cubicBezTo>
                        <a:pt x="1072" y="1323"/>
                        <a:pt x="1734" y="693"/>
                        <a:pt x="2458" y="693"/>
                      </a:cubicBezTo>
                      <a:cubicBezTo>
                        <a:pt x="3214" y="693"/>
                        <a:pt x="3845" y="1323"/>
                        <a:pt x="3845" y="2079"/>
                      </a:cubicBezTo>
                      <a:cubicBezTo>
                        <a:pt x="3845" y="2426"/>
                        <a:pt x="3687" y="2772"/>
                        <a:pt x="3435" y="3025"/>
                      </a:cubicBezTo>
                      <a:cubicBezTo>
                        <a:pt x="3845" y="3214"/>
                        <a:pt x="4128" y="3529"/>
                        <a:pt x="4317" y="3938"/>
                      </a:cubicBezTo>
                      <a:cubicBezTo>
                        <a:pt x="4695" y="3466"/>
                        <a:pt x="4853" y="2930"/>
                        <a:pt x="4853" y="2394"/>
                      </a:cubicBezTo>
                      <a:cubicBezTo>
                        <a:pt x="4884" y="1103"/>
                        <a:pt x="3813" y="0"/>
                        <a:pt x="245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35" name="Google Shape;9399;p73">
                  <a:extLst>
                    <a:ext uri="{FF2B5EF4-FFF2-40B4-BE49-F238E27FC236}">
                      <a16:creationId xmlns:a16="http://schemas.microsoft.com/office/drawing/2014/main" id="{FC213013-BDCA-1AAE-5DB8-0CBA6B8A5736}"/>
                    </a:ext>
                  </a:extLst>
                </p:cNvPr>
                <p:cNvSpPr/>
                <p:nvPr/>
              </p:nvSpPr>
              <p:spPr>
                <a:xfrm>
                  <a:off x="2801050" y="3591800"/>
                  <a:ext cx="229225" cy="2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9" h="10340" extrusionOk="0">
                      <a:moveTo>
                        <a:pt x="4679" y="1327"/>
                      </a:moveTo>
                      <a:cubicBezTo>
                        <a:pt x="6369" y="1327"/>
                        <a:pt x="7750" y="2741"/>
                        <a:pt x="7750" y="4448"/>
                      </a:cubicBezTo>
                      <a:cubicBezTo>
                        <a:pt x="7750" y="6244"/>
                        <a:pt x="6301" y="7599"/>
                        <a:pt x="4631" y="7599"/>
                      </a:cubicBezTo>
                      <a:cubicBezTo>
                        <a:pt x="2836" y="7599"/>
                        <a:pt x="1292" y="5961"/>
                        <a:pt x="1575" y="4039"/>
                      </a:cubicBezTo>
                      <a:cubicBezTo>
                        <a:pt x="1764" y="2716"/>
                        <a:pt x="2867" y="1550"/>
                        <a:pt x="4222" y="1361"/>
                      </a:cubicBezTo>
                      <a:cubicBezTo>
                        <a:pt x="4376" y="1338"/>
                        <a:pt x="4529" y="1327"/>
                        <a:pt x="4679" y="1327"/>
                      </a:cubicBezTo>
                      <a:close/>
                      <a:moveTo>
                        <a:pt x="4597" y="0"/>
                      </a:moveTo>
                      <a:cubicBezTo>
                        <a:pt x="4401" y="0"/>
                        <a:pt x="4202" y="13"/>
                        <a:pt x="4001" y="38"/>
                      </a:cubicBezTo>
                      <a:cubicBezTo>
                        <a:pt x="1985" y="290"/>
                        <a:pt x="378" y="1928"/>
                        <a:pt x="158" y="3913"/>
                      </a:cubicBezTo>
                      <a:cubicBezTo>
                        <a:pt x="0" y="5110"/>
                        <a:pt x="315" y="6244"/>
                        <a:pt x="1008" y="7189"/>
                      </a:cubicBezTo>
                      <a:cubicBezTo>
                        <a:pt x="1197" y="7473"/>
                        <a:pt x="1449" y="7756"/>
                        <a:pt x="1670" y="7945"/>
                      </a:cubicBezTo>
                      <a:lnTo>
                        <a:pt x="4411" y="10277"/>
                      </a:lnTo>
                      <a:cubicBezTo>
                        <a:pt x="4474" y="10308"/>
                        <a:pt x="4568" y="10340"/>
                        <a:pt x="4631" y="10340"/>
                      </a:cubicBezTo>
                      <a:cubicBezTo>
                        <a:pt x="4726" y="10340"/>
                        <a:pt x="4789" y="10308"/>
                        <a:pt x="4883" y="10277"/>
                      </a:cubicBezTo>
                      <a:lnTo>
                        <a:pt x="7593" y="7945"/>
                      </a:lnTo>
                      <a:cubicBezTo>
                        <a:pt x="7845" y="7756"/>
                        <a:pt x="8065" y="7473"/>
                        <a:pt x="8254" y="7189"/>
                      </a:cubicBezTo>
                      <a:cubicBezTo>
                        <a:pt x="8853" y="6402"/>
                        <a:pt x="9168" y="5457"/>
                        <a:pt x="9168" y="4480"/>
                      </a:cubicBezTo>
                      <a:cubicBezTo>
                        <a:pt x="9139" y="1996"/>
                        <a:pt x="7104" y="0"/>
                        <a:pt x="459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36" name="Google Shape;9400;p73">
                  <a:extLst>
                    <a:ext uri="{FF2B5EF4-FFF2-40B4-BE49-F238E27FC236}">
                      <a16:creationId xmlns:a16="http://schemas.microsoft.com/office/drawing/2014/main" id="{D5F784CF-D28B-66FC-E3B1-C7DCF6867DFE}"/>
                    </a:ext>
                  </a:extLst>
                </p:cNvPr>
                <p:cNvSpPr/>
                <p:nvPr/>
              </p:nvSpPr>
              <p:spPr>
                <a:xfrm>
                  <a:off x="2786075" y="3800675"/>
                  <a:ext cx="260725" cy="8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9" h="3441" extrusionOk="0">
                      <a:moveTo>
                        <a:pt x="1702" y="0"/>
                      </a:moveTo>
                      <a:cubicBezTo>
                        <a:pt x="1576" y="0"/>
                        <a:pt x="1513" y="63"/>
                        <a:pt x="1418" y="189"/>
                      </a:cubicBezTo>
                      <a:lnTo>
                        <a:pt x="32" y="2930"/>
                      </a:lnTo>
                      <a:cubicBezTo>
                        <a:pt x="1" y="3056"/>
                        <a:pt x="1" y="3213"/>
                        <a:pt x="32" y="3308"/>
                      </a:cubicBezTo>
                      <a:cubicBezTo>
                        <a:pt x="95" y="3371"/>
                        <a:pt x="190" y="3434"/>
                        <a:pt x="316" y="3434"/>
                      </a:cubicBezTo>
                      <a:lnTo>
                        <a:pt x="10019" y="3434"/>
                      </a:lnTo>
                      <a:cubicBezTo>
                        <a:pt x="10045" y="3438"/>
                        <a:pt x="10070" y="3440"/>
                        <a:pt x="10093" y="3440"/>
                      </a:cubicBezTo>
                      <a:cubicBezTo>
                        <a:pt x="10241" y="3440"/>
                        <a:pt x="10338" y="3362"/>
                        <a:pt x="10366" y="3308"/>
                      </a:cubicBezTo>
                      <a:cubicBezTo>
                        <a:pt x="10429" y="3182"/>
                        <a:pt x="10429" y="3056"/>
                        <a:pt x="10366" y="2930"/>
                      </a:cubicBezTo>
                      <a:lnTo>
                        <a:pt x="8979" y="189"/>
                      </a:lnTo>
                      <a:cubicBezTo>
                        <a:pt x="8948" y="63"/>
                        <a:pt x="8822" y="32"/>
                        <a:pt x="8696" y="0"/>
                      </a:cubicBezTo>
                      <a:lnTo>
                        <a:pt x="8601" y="95"/>
                      </a:lnTo>
                      <a:lnTo>
                        <a:pt x="5860" y="2426"/>
                      </a:lnTo>
                      <a:cubicBezTo>
                        <a:pt x="5671" y="2583"/>
                        <a:pt x="5451" y="2678"/>
                        <a:pt x="5199" y="2678"/>
                      </a:cubicBezTo>
                      <a:cubicBezTo>
                        <a:pt x="4978" y="2678"/>
                        <a:pt x="4726" y="2583"/>
                        <a:pt x="4537" y="2426"/>
                      </a:cubicBezTo>
                      <a:lnTo>
                        <a:pt x="1828" y="95"/>
                      </a:lnTo>
                      <a:lnTo>
                        <a:pt x="17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20" name="Google Shape;9401;p73">
                <a:extLst>
                  <a:ext uri="{FF2B5EF4-FFF2-40B4-BE49-F238E27FC236}">
                    <a16:creationId xmlns:a16="http://schemas.microsoft.com/office/drawing/2014/main" id="{FE161C48-0068-9DB8-ABCB-706112FD1246}"/>
                  </a:ext>
                </a:extLst>
              </p:cNvPr>
              <p:cNvGrpSpPr/>
              <p:nvPr/>
            </p:nvGrpSpPr>
            <p:grpSpPr>
              <a:xfrm>
                <a:off x="4659158" y="4984646"/>
                <a:ext cx="324868" cy="500612"/>
                <a:chOff x="2819150" y="3955025"/>
                <a:chExt cx="192200" cy="296175"/>
              </a:xfrm>
              <a:grpFill/>
            </p:grpSpPr>
            <p:sp>
              <p:nvSpPr>
                <p:cNvPr id="228" name="Google Shape;9402;p73">
                  <a:extLst>
                    <a:ext uri="{FF2B5EF4-FFF2-40B4-BE49-F238E27FC236}">
                      <a16:creationId xmlns:a16="http://schemas.microsoft.com/office/drawing/2014/main" id="{888E5DBC-9F76-567E-410B-BB43CC9AA760}"/>
                    </a:ext>
                  </a:extLst>
                </p:cNvPr>
                <p:cNvSpPr/>
                <p:nvPr/>
              </p:nvSpPr>
              <p:spPr>
                <a:xfrm>
                  <a:off x="2856175" y="4007025"/>
                  <a:ext cx="122100" cy="7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2805" extrusionOk="0">
                      <a:moveTo>
                        <a:pt x="1324" y="0"/>
                      </a:moveTo>
                      <a:cubicBezTo>
                        <a:pt x="631" y="0"/>
                        <a:pt x="127" y="725"/>
                        <a:pt x="347" y="1386"/>
                      </a:cubicBezTo>
                      <a:lnTo>
                        <a:pt x="599" y="2080"/>
                      </a:lnTo>
                      <a:lnTo>
                        <a:pt x="379" y="2080"/>
                      </a:lnTo>
                      <a:cubicBezTo>
                        <a:pt x="158" y="2080"/>
                        <a:pt x="0" y="2237"/>
                        <a:pt x="0" y="2458"/>
                      </a:cubicBezTo>
                      <a:cubicBezTo>
                        <a:pt x="0" y="2647"/>
                        <a:pt x="158" y="2804"/>
                        <a:pt x="347" y="2804"/>
                      </a:cubicBezTo>
                      <a:lnTo>
                        <a:pt x="4506" y="2804"/>
                      </a:lnTo>
                      <a:cubicBezTo>
                        <a:pt x="4726" y="2804"/>
                        <a:pt x="4884" y="2647"/>
                        <a:pt x="4884" y="2458"/>
                      </a:cubicBezTo>
                      <a:cubicBezTo>
                        <a:pt x="4884" y="2237"/>
                        <a:pt x="4726" y="2080"/>
                        <a:pt x="4506" y="2080"/>
                      </a:cubicBezTo>
                      <a:lnTo>
                        <a:pt x="4317" y="2080"/>
                      </a:lnTo>
                      <a:lnTo>
                        <a:pt x="4569" y="1386"/>
                      </a:lnTo>
                      <a:cubicBezTo>
                        <a:pt x="4789" y="725"/>
                        <a:pt x="4285" y="0"/>
                        <a:pt x="359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29" name="Google Shape;9403;p73">
                  <a:extLst>
                    <a:ext uri="{FF2B5EF4-FFF2-40B4-BE49-F238E27FC236}">
                      <a16:creationId xmlns:a16="http://schemas.microsoft.com/office/drawing/2014/main" id="{8D6AFF8F-21FC-A8C0-5A13-9B6FE0358486}"/>
                    </a:ext>
                  </a:extLst>
                </p:cNvPr>
                <p:cNvSpPr/>
                <p:nvPr/>
              </p:nvSpPr>
              <p:spPr>
                <a:xfrm>
                  <a:off x="2819150" y="4180300"/>
                  <a:ext cx="192200" cy="7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8" h="2836" extrusionOk="0">
                      <a:moveTo>
                        <a:pt x="1418" y="0"/>
                      </a:moveTo>
                      <a:cubicBezTo>
                        <a:pt x="1040" y="0"/>
                        <a:pt x="725" y="315"/>
                        <a:pt x="725" y="725"/>
                      </a:cubicBezTo>
                      <a:lnTo>
                        <a:pt x="725" y="1418"/>
                      </a:lnTo>
                      <a:cubicBezTo>
                        <a:pt x="316" y="1418"/>
                        <a:pt x="1" y="1733"/>
                        <a:pt x="1" y="2143"/>
                      </a:cubicBezTo>
                      <a:lnTo>
                        <a:pt x="1" y="2489"/>
                      </a:lnTo>
                      <a:cubicBezTo>
                        <a:pt x="1" y="2678"/>
                        <a:pt x="158" y="2836"/>
                        <a:pt x="379" y="2836"/>
                      </a:cubicBezTo>
                      <a:lnTo>
                        <a:pt x="7310" y="2836"/>
                      </a:lnTo>
                      <a:cubicBezTo>
                        <a:pt x="7530" y="2804"/>
                        <a:pt x="7688" y="2678"/>
                        <a:pt x="7688" y="2489"/>
                      </a:cubicBezTo>
                      <a:lnTo>
                        <a:pt x="7688" y="2143"/>
                      </a:lnTo>
                      <a:cubicBezTo>
                        <a:pt x="7688" y="1733"/>
                        <a:pt x="7373" y="1418"/>
                        <a:pt x="6995" y="1418"/>
                      </a:cubicBezTo>
                      <a:lnTo>
                        <a:pt x="6995" y="725"/>
                      </a:lnTo>
                      <a:cubicBezTo>
                        <a:pt x="6995" y="315"/>
                        <a:pt x="6680" y="0"/>
                        <a:pt x="627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30" name="Google Shape;9404;p73">
                  <a:extLst>
                    <a:ext uri="{FF2B5EF4-FFF2-40B4-BE49-F238E27FC236}">
                      <a16:creationId xmlns:a16="http://schemas.microsoft.com/office/drawing/2014/main" id="{A8184447-491C-F427-C7A9-50A5131EA68C}"/>
                    </a:ext>
                  </a:extLst>
                </p:cNvPr>
                <p:cNvSpPr/>
                <p:nvPr/>
              </p:nvSpPr>
              <p:spPr>
                <a:xfrm>
                  <a:off x="2882950" y="3955025"/>
                  <a:ext cx="68550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1419" extrusionOk="0">
                      <a:moveTo>
                        <a:pt x="1355" y="1"/>
                      </a:moveTo>
                      <a:cubicBezTo>
                        <a:pt x="1166" y="1"/>
                        <a:pt x="1009" y="158"/>
                        <a:pt x="1009" y="348"/>
                      </a:cubicBezTo>
                      <a:lnTo>
                        <a:pt x="1009" y="726"/>
                      </a:lnTo>
                      <a:cubicBezTo>
                        <a:pt x="568" y="820"/>
                        <a:pt x="221" y="1072"/>
                        <a:pt x="1" y="1419"/>
                      </a:cubicBezTo>
                      <a:lnTo>
                        <a:pt x="2742" y="1419"/>
                      </a:lnTo>
                      <a:cubicBezTo>
                        <a:pt x="2521" y="1104"/>
                        <a:pt x="2111" y="852"/>
                        <a:pt x="1733" y="726"/>
                      </a:cubicBezTo>
                      <a:lnTo>
                        <a:pt x="1733" y="348"/>
                      </a:lnTo>
                      <a:cubicBezTo>
                        <a:pt x="1670" y="158"/>
                        <a:pt x="1513" y="1"/>
                        <a:pt x="135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31" name="Google Shape;9405;p73">
                  <a:extLst>
                    <a:ext uri="{FF2B5EF4-FFF2-40B4-BE49-F238E27FC236}">
                      <a16:creationId xmlns:a16="http://schemas.microsoft.com/office/drawing/2014/main" id="{A3FB04BB-C7B7-B874-ADCF-6C1A5B4BBC23}"/>
                    </a:ext>
                  </a:extLst>
                </p:cNvPr>
                <p:cNvSpPr/>
                <p:nvPr/>
              </p:nvSpPr>
              <p:spPr>
                <a:xfrm>
                  <a:off x="2856975" y="4093650"/>
                  <a:ext cx="118950" cy="7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8" h="2805" extrusionOk="0">
                      <a:moveTo>
                        <a:pt x="473" y="1"/>
                      </a:moveTo>
                      <a:lnTo>
                        <a:pt x="0" y="2805"/>
                      </a:lnTo>
                      <a:lnTo>
                        <a:pt x="4757" y="2805"/>
                      </a:lnTo>
                      <a:lnTo>
                        <a:pt x="4285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21" name="Google Shape;9406;p73">
                <a:extLst>
                  <a:ext uri="{FF2B5EF4-FFF2-40B4-BE49-F238E27FC236}">
                    <a16:creationId xmlns:a16="http://schemas.microsoft.com/office/drawing/2014/main" id="{25C4AF17-7A9D-F2D2-2D2D-53D21DCBFAF6}"/>
                  </a:ext>
                </a:extLst>
              </p:cNvPr>
              <p:cNvGrpSpPr/>
              <p:nvPr/>
            </p:nvGrpSpPr>
            <p:grpSpPr>
              <a:xfrm>
                <a:off x="7743692" y="3749212"/>
                <a:ext cx="499261" cy="497951"/>
                <a:chOff x="4629125" y="3235150"/>
                <a:chExt cx="295375" cy="294600"/>
              </a:xfrm>
              <a:grpFill/>
            </p:grpSpPr>
            <p:sp>
              <p:nvSpPr>
                <p:cNvPr id="223" name="Google Shape;9407;p73">
                  <a:extLst>
                    <a:ext uri="{FF2B5EF4-FFF2-40B4-BE49-F238E27FC236}">
                      <a16:creationId xmlns:a16="http://schemas.microsoft.com/office/drawing/2014/main" id="{3E653E84-DA77-4CB0-B325-2D1BFD3BA804}"/>
                    </a:ext>
                  </a:extLst>
                </p:cNvPr>
                <p:cNvSpPr/>
                <p:nvPr/>
              </p:nvSpPr>
              <p:spPr>
                <a:xfrm>
                  <a:off x="4696850" y="3391100"/>
                  <a:ext cx="3547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9" extrusionOk="0">
                      <a:moveTo>
                        <a:pt x="725" y="1"/>
                      </a:moveTo>
                      <a:cubicBezTo>
                        <a:pt x="316" y="1"/>
                        <a:pt x="1" y="316"/>
                        <a:pt x="1" y="694"/>
                      </a:cubicBezTo>
                      <a:cubicBezTo>
                        <a:pt x="64" y="1103"/>
                        <a:pt x="316" y="1418"/>
                        <a:pt x="725" y="1418"/>
                      </a:cubicBezTo>
                      <a:cubicBezTo>
                        <a:pt x="1103" y="1418"/>
                        <a:pt x="1418" y="1103"/>
                        <a:pt x="1418" y="694"/>
                      </a:cubicBez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24" name="Google Shape;9408;p73">
                  <a:extLst>
                    <a:ext uri="{FF2B5EF4-FFF2-40B4-BE49-F238E27FC236}">
                      <a16:creationId xmlns:a16="http://schemas.microsoft.com/office/drawing/2014/main" id="{210C1B02-15FE-1A86-CAB8-BA2EDFDD59BA}"/>
                    </a:ext>
                  </a:extLst>
                </p:cNvPr>
                <p:cNvSpPr/>
                <p:nvPr/>
              </p:nvSpPr>
              <p:spPr>
                <a:xfrm>
                  <a:off x="4680300" y="3443875"/>
                  <a:ext cx="69350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1387" extrusionOk="0">
                      <a:moveTo>
                        <a:pt x="1387" y="0"/>
                      </a:moveTo>
                      <a:cubicBezTo>
                        <a:pt x="631" y="0"/>
                        <a:pt x="1" y="630"/>
                        <a:pt x="1" y="1387"/>
                      </a:cubicBezTo>
                      <a:lnTo>
                        <a:pt x="2773" y="1387"/>
                      </a:lnTo>
                      <a:cubicBezTo>
                        <a:pt x="2773" y="630"/>
                        <a:pt x="2175" y="0"/>
                        <a:pt x="138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25" name="Google Shape;9409;p73">
                  <a:extLst>
                    <a:ext uri="{FF2B5EF4-FFF2-40B4-BE49-F238E27FC236}">
                      <a16:creationId xmlns:a16="http://schemas.microsoft.com/office/drawing/2014/main" id="{E573CEDB-14DD-0FC3-9E3A-2B8DA9858F5E}"/>
                    </a:ext>
                  </a:extLst>
                </p:cNvPr>
                <p:cNvSpPr/>
                <p:nvPr/>
              </p:nvSpPr>
              <p:spPr>
                <a:xfrm>
                  <a:off x="4629125" y="3339900"/>
                  <a:ext cx="295375" cy="18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15" h="7594" extrusionOk="0">
                      <a:moveTo>
                        <a:pt x="10050" y="2080"/>
                      </a:moveTo>
                      <a:cubicBezTo>
                        <a:pt x="10239" y="2080"/>
                        <a:pt x="10397" y="2238"/>
                        <a:pt x="10397" y="2427"/>
                      </a:cubicBezTo>
                      <a:cubicBezTo>
                        <a:pt x="10397" y="2616"/>
                        <a:pt x="10239" y="2773"/>
                        <a:pt x="10050" y="2773"/>
                      </a:cubicBezTo>
                      <a:lnTo>
                        <a:pt x="6553" y="2773"/>
                      </a:lnTo>
                      <a:cubicBezTo>
                        <a:pt x="6333" y="2773"/>
                        <a:pt x="6175" y="2616"/>
                        <a:pt x="6175" y="2427"/>
                      </a:cubicBezTo>
                      <a:cubicBezTo>
                        <a:pt x="6175" y="2238"/>
                        <a:pt x="6333" y="2080"/>
                        <a:pt x="6553" y="2080"/>
                      </a:cubicBezTo>
                      <a:close/>
                      <a:moveTo>
                        <a:pt x="10050" y="3466"/>
                      </a:moveTo>
                      <a:cubicBezTo>
                        <a:pt x="10239" y="3466"/>
                        <a:pt x="10397" y="3624"/>
                        <a:pt x="10397" y="3813"/>
                      </a:cubicBezTo>
                      <a:cubicBezTo>
                        <a:pt x="10397" y="4002"/>
                        <a:pt x="10239" y="4159"/>
                        <a:pt x="10050" y="4159"/>
                      </a:cubicBezTo>
                      <a:lnTo>
                        <a:pt x="6553" y="4159"/>
                      </a:lnTo>
                      <a:cubicBezTo>
                        <a:pt x="6333" y="4159"/>
                        <a:pt x="6175" y="4002"/>
                        <a:pt x="6175" y="3813"/>
                      </a:cubicBezTo>
                      <a:cubicBezTo>
                        <a:pt x="6175" y="3624"/>
                        <a:pt x="6333" y="3466"/>
                        <a:pt x="6553" y="3466"/>
                      </a:cubicBezTo>
                      <a:close/>
                      <a:moveTo>
                        <a:pt x="10050" y="4821"/>
                      </a:moveTo>
                      <a:cubicBezTo>
                        <a:pt x="10239" y="4821"/>
                        <a:pt x="10397" y="4978"/>
                        <a:pt x="10397" y="5199"/>
                      </a:cubicBezTo>
                      <a:cubicBezTo>
                        <a:pt x="10397" y="5388"/>
                        <a:pt x="10239" y="5546"/>
                        <a:pt x="10050" y="5546"/>
                      </a:cubicBezTo>
                      <a:lnTo>
                        <a:pt x="6553" y="5546"/>
                      </a:lnTo>
                      <a:cubicBezTo>
                        <a:pt x="6333" y="5546"/>
                        <a:pt x="6175" y="5388"/>
                        <a:pt x="6175" y="5199"/>
                      </a:cubicBezTo>
                      <a:cubicBezTo>
                        <a:pt x="6175" y="4978"/>
                        <a:pt x="6333" y="4821"/>
                        <a:pt x="6553" y="4821"/>
                      </a:cubicBezTo>
                      <a:close/>
                      <a:moveTo>
                        <a:pt x="3403" y="1418"/>
                      </a:moveTo>
                      <a:cubicBezTo>
                        <a:pt x="4127" y="1418"/>
                        <a:pt x="4757" y="2049"/>
                        <a:pt x="4757" y="2773"/>
                      </a:cubicBezTo>
                      <a:cubicBezTo>
                        <a:pt x="4757" y="3151"/>
                        <a:pt x="4600" y="3498"/>
                        <a:pt x="4379" y="3718"/>
                      </a:cubicBezTo>
                      <a:cubicBezTo>
                        <a:pt x="5009" y="4065"/>
                        <a:pt x="5451" y="4758"/>
                        <a:pt x="5451" y="5546"/>
                      </a:cubicBezTo>
                      <a:lnTo>
                        <a:pt x="5451" y="5892"/>
                      </a:lnTo>
                      <a:lnTo>
                        <a:pt x="5514" y="5892"/>
                      </a:lnTo>
                      <a:cubicBezTo>
                        <a:pt x="5514" y="6081"/>
                        <a:pt x="5356" y="6239"/>
                        <a:pt x="5167" y="6239"/>
                      </a:cubicBezTo>
                      <a:lnTo>
                        <a:pt x="1701" y="6239"/>
                      </a:lnTo>
                      <a:cubicBezTo>
                        <a:pt x="1512" y="6239"/>
                        <a:pt x="1355" y="6081"/>
                        <a:pt x="1355" y="5892"/>
                      </a:cubicBezTo>
                      <a:lnTo>
                        <a:pt x="1355" y="5546"/>
                      </a:lnTo>
                      <a:cubicBezTo>
                        <a:pt x="1355" y="4758"/>
                        <a:pt x="1764" y="4096"/>
                        <a:pt x="2395" y="3718"/>
                      </a:cubicBezTo>
                      <a:cubicBezTo>
                        <a:pt x="2174" y="3498"/>
                        <a:pt x="2016" y="3151"/>
                        <a:pt x="2016" y="2773"/>
                      </a:cubicBezTo>
                      <a:cubicBezTo>
                        <a:pt x="2016" y="2049"/>
                        <a:pt x="2647" y="1418"/>
                        <a:pt x="3403" y="1418"/>
                      </a:cubicBezTo>
                      <a:close/>
                      <a:moveTo>
                        <a:pt x="1040" y="1"/>
                      </a:moveTo>
                      <a:cubicBezTo>
                        <a:pt x="441" y="1"/>
                        <a:pt x="0" y="473"/>
                        <a:pt x="0" y="1009"/>
                      </a:cubicBezTo>
                      <a:lnTo>
                        <a:pt x="0" y="6554"/>
                      </a:lnTo>
                      <a:cubicBezTo>
                        <a:pt x="0" y="7152"/>
                        <a:pt x="473" y="7593"/>
                        <a:pt x="1040" y="7593"/>
                      </a:cubicBezTo>
                      <a:lnTo>
                        <a:pt x="10806" y="7593"/>
                      </a:lnTo>
                      <a:cubicBezTo>
                        <a:pt x="11373" y="7593"/>
                        <a:pt x="11815" y="7121"/>
                        <a:pt x="11815" y="6554"/>
                      </a:cubicBezTo>
                      <a:lnTo>
                        <a:pt x="11815" y="1009"/>
                      </a:lnTo>
                      <a:cubicBezTo>
                        <a:pt x="11783" y="473"/>
                        <a:pt x="11310" y="1"/>
                        <a:pt x="10743" y="1"/>
                      </a:cubicBezTo>
                      <a:lnTo>
                        <a:pt x="7593" y="1"/>
                      </a:lnTo>
                      <a:lnTo>
                        <a:pt x="7593" y="347"/>
                      </a:lnTo>
                      <a:cubicBezTo>
                        <a:pt x="7593" y="946"/>
                        <a:pt x="7120" y="1355"/>
                        <a:pt x="6585" y="1355"/>
                      </a:cubicBezTo>
                      <a:lnTo>
                        <a:pt x="5198" y="1355"/>
                      </a:lnTo>
                      <a:cubicBezTo>
                        <a:pt x="4600" y="1355"/>
                        <a:pt x="4190" y="883"/>
                        <a:pt x="4190" y="347"/>
                      </a:cubicBezTo>
                      <a:lnTo>
                        <a:pt x="419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26" name="Google Shape;9410;p73">
                  <a:extLst>
                    <a:ext uri="{FF2B5EF4-FFF2-40B4-BE49-F238E27FC236}">
                      <a16:creationId xmlns:a16="http://schemas.microsoft.com/office/drawing/2014/main" id="{C589BA07-A263-A815-6037-38CC05B5614F}"/>
                    </a:ext>
                  </a:extLst>
                </p:cNvPr>
                <p:cNvSpPr/>
                <p:nvPr/>
              </p:nvSpPr>
              <p:spPr>
                <a:xfrm>
                  <a:off x="4714975" y="3287125"/>
                  <a:ext cx="122100" cy="7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2805" extrusionOk="0">
                      <a:moveTo>
                        <a:pt x="693" y="1"/>
                      </a:moveTo>
                      <a:cubicBezTo>
                        <a:pt x="315" y="1"/>
                        <a:pt x="0" y="316"/>
                        <a:pt x="0" y="725"/>
                      </a:cubicBezTo>
                      <a:cubicBezTo>
                        <a:pt x="0" y="1104"/>
                        <a:pt x="315" y="1419"/>
                        <a:pt x="693" y="1419"/>
                      </a:cubicBezTo>
                      <a:lnTo>
                        <a:pt x="1418" y="1419"/>
                      </a:lnTo>
                      <a:lnTo>
                        <a:pt x="1418" y="2458"/>
                      </a:lnTo>
                      <a:cubicBezTo>
                        <a:pt x="1386" y="2647"/>
                        <a:pt x="1544" y="2805"/>
                        <a:pt x="1733" y="2805"/>
                      </a:cubicBezTo>
                      <a:lnTo>
                        <a:pt x="3119" y="2805"/>
                      </a:lnTo>
                      <a:cubicBezTo>
                        <a:pt x="3308" y="2805"/>
                        <a:pt x="3466" y="2647"/>
                        <a:pt x="3466" y="2458"/>
                      </a:cubicBezTo>
                      <a:lnTo>
                        <a:pt x="3466" y="1419"/>
                      </a:lnTo>
                      <a:lnTo>
                        <a:pt x="4159" y="1419"/>
                      </a:lnTo>
                      <a:cubicBezTo>
                        <a:pt x="4568" y="1419"/>
                        <a:pt x="4883" y="1104"/>
                        <a:pt x="4883" y="725"/>
                      </a:cubicBezTo>
                      <a:cubicBezTo>
                        <a:pt x="4883" y="316"/>
                        <a:pt x="4568" y="1"/>
                        <a:pt x="415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27" name="Google Shape;9411;p73">
                  <a:extLst>
                    <a:ext uri="{FF2B5EF4-FFF2-40B4-BE49-F238E27FC236}">
                      <a16:creationId xmlns:a16="http://schemas.microsoft.com/office/drawing/2014/main" id="{2A9C2982-7E7F-1845-C395-90148FFB2B51}"/>
                    </a:ext>
                  </a:extLst>
                </p:cNvPr>
                <p:cNvSpPr/>
                <p:nvPr/>
              </p:nvSpPr>
              <p:spPr>
                <a:xfrm>
                  <a:off x="4732300" y="3235150"/>
                  <a:ext cx="86650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1419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47"/>
                      </a:cubicBezTo>
                      <a:lnTo>
                        <a:pt x="0" y="1418"/>
                      </a:lnTo>
                      <a:lnTo>
                        <a:pt x="3466" y="1418"/>
                      </a:lnTo>
                      <a:lnTo>
                        <a:pt x="3466" y="347"/>
                      </a:lnTo>
                      <a:cubicBezTo>
                        <a:pt x="3466" y="158"/>
                        <a:pt x="3308" y="1"/>
                        <a:pt x="311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22" name="Google Shape;9412;p73">
                <a:extLst>
                  <a:ext uri="{FF2B5EF4-FFF2-40B4-BE49-F238E27FC236}">
                    <a16:creationId xmlns:a16="http://schemas.microsoft.com/office/drawing/2014/main" id="{548AC130-9007-ED27-1886-D84A81370BFA}"/>
                  </a:ext>
                </a:extLst>
              </p:cNvPr>
              <p:cNvGrpSpPr/>
              <p:nvPr/>
            </p:nvGrpSpPr>
            <p:grpSpPr>
              <a:xfrm>
                <a:off x="7743671" y="4378602"/>
                <a:ext cx="499303" cy="499261"/>
                <a:chOff x="4628325" y="3599825"/>
                <a:chExt cx="295400" cy="295375"/>
              </a:xfrm>
              <a:grpFill/>
            </p:grpSpPr>
            <p:sp>
              <p:nvSpPr>
                <p:cNvPr id="211" name="Google Shape;9413;p73">
                  <a:extLst>
                    <a:ext uri="{FF2B5EF4-FFF2-40B4-BE49-F238E27FC236}">
                      <a16:creationId xmlns:a16="http://schemas.microsoft.com/office/drawing/2014/main" id="{D11FD669-813A-242B-8DB9-7ADD2D94F0B7}"/>
                    </a:ext>
                  </a:extLst>
                </p:cNvPr>
                <p:cNvSpPr/>
                <p:nvPr/>
              </p:nvSpPr>
              <p:spPr>
                <a:xfrm>
                  <a:off x="4679525" y="3686450"/>
                  <a:ext cx="17350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3467" extrusionOk="0">
                      <a:moveTo>
                        <a:pt x="0" y="1"/>
                      </a:moveTo>
                      <a:lnTo>
                        <a:pt x="0" y="3466"/>
                      </a:lnTo>
                      <a:lnTo>
                        <a:pt x="694" y="3466"/>
                      </a:lnTo>
                      <a:lnTo>
                        <a:pt x="69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12" name="Google Shape;9414;p73">
                  <a:extLst>
                    <a:ext uri="{FF2B5EF4-FFF2-40B4-BE49-F238E27FC236}">
                      <a16:creationId xmlns:a16="http://schemas.microsoft.com/office/drawing/2014/main" id="{7830D744-828B-F51B-E3AB-5F458EC724EC}"/>
                    </a:ext>
                  </a:extLst>
                </p:cNvPr>
                <p:cNvSpPr/>
                <p:nvPr/>
              </p:nvSpPr>
              <p:spPr>
                <a:xfrm>
                  <a:off x="4854375" y="3686450"/>
                  <a:ext cx="18150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3467" extrusionOk="0">
                      <a:moveTo>
                        <a:pt x="1" y="1"/>
                      </a:moveTo>
                      <a:lnTo>
                        <a:pt x="1" y="3466"/>
                      </a:lnTo>
                      <a:lnTo>
                        <a:pt x="725" y="3466"/>
                      </a:lnTo>
                      <a:lnTo>
                        <a:pt x="725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13" name="Google Shape;9415;p73">
                  <a:extLst>
                    <a:ext uri="{FF2B5EF4-FFF2-40B4-BE49-F238E27FC236}">
                      <a16:creationId xmlns:a16="http://schemas.microsoft.com/office/drawing/2014/main" id="{5C84163F-ACB7-9EC2-C66F-CF8BE7197EA9}"/>
                    </a:ext>
                  </a:extLst>
                </p:cNvPr>
                <p:cNvSpPr/>
                <p:nvPr/>
              </p:nvSpPr>
              <p:spPr>
                <a:xfrm>
                  <a:off x="4679525" y="3790425"/>
                  <a:ext cx="17350" cy="1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4160" extrusionOk="0">
                      <a:moveTo>
                        <a:pt x="0" y="0"/>
                      </a:moveTo>
                      <a:lnTo>
                        <a:pt x="0" y="4159"/>
                      </a:lnTo>
                      <a:lnTo>
                        <a:pt x="694" y="4159"/>
                      </a:lnTo>
                      <a:lnTo>
                        <a:pt x="69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14" name="Google Shape;9416;p73">
                  <a:extLst>
                    <a:ext uri="{FF2B5EF4-FFF2-40B4-BE49-F238E27FC236}">
                      <a16:creationId xmlns:a16="http://schemas.microsoft.com/office/drawing/2014/main" id="{46028269-1F48-9072-C483-BE2175751DE5}"/>
                    </a:ext>
                  </a:extLst>
                </p:cNvPr>
                <p:cNvSpPr/>
                <p:nvPr/>
              </p:nvSpPr>
              <p:spPr>
                <a:xfrm>
                  <a:off x="4854375" y="3790425"/>
                  <a:ext cx="18150" cy="1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4160" extrusionOk="0">
                      <a:moveTo>
                        <a:pt x="1" y="0"/>
                      </a:moveTo>
                      <a:lnTo>
                        <a:pt x="1" y="4159"/>
                      </a:lnTo>
                      <a:lnTo>
                        <a:pt x="725" y="4159"/>
                      </a:lnTo>
                      <a:lnTo>
                        <a:pt x="72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15" name="Google Shape;9417;p73">
                  <a:extLst>
                    <a:ext uri="{FF2B5EF4-FFF2-40B4-BE49-F238E27FC236}">
                      <a16:creationId xmlns:a16="http://schemas.microsoft.com/office/drawing/2014/main" id="{2EAA3FAA-8839-6238-9326-DE674CFC47A9}"/>
                    </a:ext>
                  </a:extLst>
                </p:cNvPr>
                <p:cNvSpPr/>
                <p:nvPr/>
              </p:nvSpPr>
              <p:spPr>
                <a:xfrm>
                  <a:off x="4628325" y="3686450"/>
                  <a:ext cx="3467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3467" extrusionOk="0">
                      <a:moveTo>
                        <a:pt x="1009" y="1"/>
                      </a:moveTo>
                      <a:cubicBezTo>
                        <a:pt x="442" y="1"/>
                        <a:pt x="1" y="442"/>
                        <a:pt x="1" y="1009"/>
                      </a:cubicBezTo>
                      <a:lnTo>
                        <a:pt x="1" y="2049"/>
                      </a:lnTo>
                      <a:cubicBezTo>
                        <a:pt x="1" y="2427"/>
                        <a:pt x="158" y="2773"/>
                        <a:pt x="442" y="3025"/>
                      </a:cubicBezTo>
                      <a:cubicBezTo>
                        <a:pt x="662" y="3340"/>
                        <a:pt x="1009" y="3466"/>
                        <a:pt x="1387" y="3466"/>
                      </a:cubicBezTo>
                      <a:lnTo>
                        <a:pt x="1387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16" name="Google Shape;9418;p73">
                  <a:extLst>
                    <a:ext uri="{FF2B5EF4-FFF2-40B4-BE49-F238E27FC236}">
                      <a16:creationId xmlns:a16="http://schemas.microsoft.com/office/drawing/2014/main" id="{2AF1414B-CFF0-7A21-7582-1BAB467D8606}"/>
                    </a:ext>
                  </a:extLst>
                </p:cNvPr>
                <p:cNvSpPr/>
                <p:nvPr/>
              </p:nvSpPr>
              <p:spPr>
                <a:xfrm>
                  <a:off x="4714975" y="3686450"/>
                  <a:ext cx="122100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3467" extrusionOk="0">
                      <a:moveTo>
                        <a:pt x="0" y="1"/>
                      </a:moveTo>
                      <a:lnTo>
                        <a:pt x="0" y="3466"/>
                      </a:lnTo>
                      <a:lnTo>
                        <a:pt x="4883" y="3466"/>
                      </a:lnTo>
                      <a:lnTo>
                        <a:pt x="488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17" name="Google Shape;9419;p73">
                  <a:extLst>
                    <a:ext uri="{FF2B5EF4-FFF2-40B4-BE49-F238E27FC236}">
                      <a16:creationId xmlns:a16="http://schemas.microsoft.com/office/drawing/2014/main" id="{E8F156D9-9F64-2AF3-C37E-410B04213855}"/>
                    </a:ext>
                  </a:extLst>
                </p:cNvPr>
                <p:cNvSpPr/>
                <p:nvPr/>
              </p:nvSpPr>
              <p:spPr>
                <a:xfrm>
                  <a:off x="4889025" y="3777825"/>
                  <a:ext cx="34700" cy="11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" h="4695" extrusionOk="0">
                      <a:moveTo>
                        <a:pt x="1387" y="0"/>
                      </a:moveTo>
                      <a:cubicBezTo>
                        <a:pt x="977" y="315"/>
                        <a:pt x="505" y="504"/>
                        <a:pt x="1" y="504"/>
                      </a:cubicBezTo>
                      <a:lnTo>
                        <a:pt x="1" y="4695"/>
                      </a:lnTo>
                      <a:lnTo>
                        <a:pt x="347" y="4695"/>
                      </a:lnTo>
                      <a:cubicBezTo>
                        <a:pt x="946" y="4695"/>
                        <a:pt x="1387" y="4222"/>
                        <a:pt x="1387" y="3655"/>
                      </a:cubicBezTo>
                      <a:lnTo>
                        <a:pt x="138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18" name="Google Shape;9420;p73">
                  <a:extLst>
                    <a:ext uri="{FF2B5EF4-FFF2-40B4-BE49-F238E27FC236}">
                      <a16:creationId xmlns:a16="http://schemas.microsoft.com/office/drawing/2014/main" id="{9C1BA8BF-F2D8-A88B-B285-AA693D9E454E}"/>
                    </a:ext>
                  </a:extLst>
                </p:cNvPr>
                <p:cNvSpPr/>
                <p:nvPr/>
              </p:nvSpPr>
              <p:spPr>
                <a:xfrm>
                  <a:off x="4628325" y="3777825"/>
                  <a:ext cx="34675" cy="11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4664" extrusionOk="0">
                      <a:moveTo>
                        <a:pt x="1" y="0"/>
                      </a:moveTo>
                      <a:lnTo>
                        <a:pt x="1" y="3655"/>
                      </a:lnTo>
                      <a:cubicBezTo>
                        <a:pt x="1" y="4222"/>
                        <a:pt x="442" y="4663"/>
                        <a:pt x="1009" y="4663"/>
                      </a:cubicBezTo>
                      <a:lnTo>
                        <a:pt x="1387" y="4663"/>
                      </a:lnTo>
                      <a:lnTo>
                        <a:pt x="1387" y="504"/>
                      </a:lnTo>
                      <a:cubicBezTo>
                        <a:pt x="851" y="504"/>
                        <a:pt x="379" y="315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19" name="Google Shape;9421;p73">
                  <a:extLst>
                    <a:ext uri="{FF2B5EF4-FFF2-40B4-BE49-F238E27FC236}">
                      <a16:creationId xmlns:a16="http://schemas.microsoft.com/office/drawing/2014/main" id="{321C766C-3451-5275-6C68-1624F1CCB4F4}"/>
                    </a:ext>
                  </a:extLst>
                </p:cNvPr>
                <p:cNvSpPr/>
                <p:nvPr/>
              </p:nvSpPr>
              <p:spPr>
                <a:xfrm>
                  <a:off x="4766950" y="3790425"/>
                  <a:ext cx="1735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726" extrusionOk="0">
                      <a:moveTo>
                        <a:pt x="1" y="0"/>
                      </a:moveTo>
                      <a:lnTo>
                        <a:pt x="1" y="347"/>
                      </a:lnTo>
                      <a:cubicBezTo>
                        <a:pt x="1" y="568"/>
                        <a:pt x="158" y="725"/>
                        <a:pt x="347" y="725"/>
                      </a:cubicBezTo>
                      <a:cubicBezTo>
                        <a:pt x="568" y="725"/>
                        <a:pt x="694" y="568"/>
                        <a:pt x="694" y="347"/>
                      </a:cubicBezTo>
                      <a:lnTo>
                        <a:pt x="69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20" name="Google Shape;9422;p73">
                  <a:extLst>
                    <a:ext uri="{FF2B5EF4-FFF2-40B4-BE49-F238E27FC236}">
                      <a16:creationId xmlns:a16="http://schemas.microsoft.com/office/drawing/2014/main" id="{E2C0C2FB-8C70-D16A-F98E-B32B1FCF057E}"/>
                    </a:ext>
                  </a:extLst>
                </p:cNvPr>
                <p:cNvSpPr/>
                <p:nvPr/>
              </p:nvSpPr>
              <p:spPr>
                <a:xfrm>
                  <a:off x="4889025" y="3686450"/>
                  <a:ext cx="34700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" h="3467" extrusionOk="0">
                      <a:moveTo>
                        <a:pt x="1" y="1"/>
                      </a:moveTo>
                      <a:lnTo>
                        <a:pt x="1" y="3466"/>
                      </a:lnTo>
                      <a:cubicBezTo>
                        <a:pt x="347" y="3466"/>
                        <a:pt x="662" y="3340"/>
                        <a:pt x="946" y="3088"/>
                      </a:cubicBezTo>
                      <a:cubicBezTo>
                        <a:pt x="1229" y="2836"/>
                        <a:pt x="1387" y="2458"/>
                        <a:pt x="1387" y="2080"/>
                      </a:cubicBezTo>
                      <a:lnTo>
                        <a:pt x="1387" y="1040"/>
                      </a:lnTo>
                      <a:cubicBezTo>
                        <a:pt x="1387" y="442"/>
                        <a:pt x="914" y="1"/>
                        <a:pt x="3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21" name="Google Shape;9423;p73">
                  <a:extLst>
                    <a:ext uri="{FF2B5EF4-FFF2-40B4-BE49-F238E27FC236}">
                      <a16:creationId xmlns:a16="http://schemas.microsoft.com/office/drawing/2014/main" id="{5C43BF8F-8923-55C8-09CD-01500AED9889}"/>
                    </a:ext>
                  </a:extLst>
                </p:cNvPr>
                <p:cNvSpPr/>
                <p:nvPr/>
              </p:nvSpPr>
              <p:spPr>
                <a:xfrm>
                  <a:off x="4714975" y="3790425"/>
                  <a:ext cx="122100" cy="1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4160" extrusionOk="0">
                      <a:moveTo>
                        <a:pt x="0" y="0"/>
                      </a:moveTo>
                      <a:lnTo>
                        <a:pt x="0" y="4159"/>
                      </a:lnTo>
                      <a:lnTo>
                        <a:pt x="4883" y="4159"/>
                      </a:lnTo>
                      <a:lnTo>
                        <a:pt x="4883" y="0"/>
                      </a:lnTo>
                      <a:lnTo>
                        <a:pt x="3466" y="0"/>
                      </a:lnTo>
                      <a:lnTo>
                        <a:pt x="3466" y="347"/>
                      </a:lnTo>
                      <a:cubicBezTo>
                        <a:pt x="3466" y="946"/>
                        <a:pt x="2993" y="1387"/>
                        <a:pt x="2426" y="1387"/>
                      </a:cubicBezTo>
                      <a:cubicBezTo>
                        <a:pt x="1827" y="1387"/>
                        <a:pt x="1418" y="914"/>
                        <a:pt x="1418" y="347"/>
                      </a:cubicBezTo>
                      <a:lnTo>
                        <a:pt x="141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22" name="Google Shape;9424;p73">
                  <a:extLst>
                    <a:ext uri="{FF2B5EF4-FFF2-40B4-BE49-F238E27FC236}">
                      <a16:creationId xmlns:a16="http://schemas.microsoft.com/office/drawing/2014/main" id="{59B58ABF-09CC-FE13-A138-C39DC1BAD9A2}"/>
                    </a:ext>
                  </a:extLst>
                </p:cNvPr>
                <p:cNvSpPr/>
                <p:nvPr/>
              </p:nvSpPr>
              <p:spPr>
                <a:xfrm>
                  <a:off x="4714175" y="3599825"/>
                  <a:ext cx="122100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2773" extrusionOk="0">
                      <a:moveTo>
                        <a:pt x="2427" y="0"/>
                      </a:moveTo>
                      <a:cubicBezTo>
                        <a:pt x="1103" y="0"/>
                        <a:pt x="1" y="1103"/>
                        <a:pt x="1" y="2426"/>
                      </a:cubicBezTo>
                      <a:lnTo>
                        <a:pt x="1" y="2773"/>
                      </a:lnTo>
                      <a:lnTo>
                        <a:pt x="1355" y="2773"/>
                      </a:lnTo>
                      <a:lnTo>
                        <a:pt x="1355" y="2426"/>
                      </a:lnTo>
                      <a:cubicBezTo>
                        <a:pt x="1355" y="1828"/>
                        <a:pt x="1828" y="1418"/>
                        <a:pt x="2395" y="1418"/>
                      </a:cubicBezTo>
                      <a:cubicBezTo>
                        <a:pt x="2994" y="1418"/>
                        <a:pt x="3403" y="1891"/>
                        <a:pt x="3403" y="2426"/>
                      </a:cubicBezTo>
                      <a:lnTo>
                        <a:pt x="3403" y="2773"/>
                      </a:lnTo>
                      <a:lnTo>
                        <a:pt x="4884" y="2773"/>
                      </a:lnTo>
                      <a:lnTo>
                        <a:pt x="4884" y="2426"/>
                      </a:lnTo>
                      <a:cubicBezTo>
                        <a:pt x="4884" y="1103"/>
                        <a:pt x="3781" y="0"/>
                        <a:pt x="242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23" name="Google Shape;9425;p73">
                <a:extLst>
                  <a:ext uri="{FF2B5EF4-FFF2-40B4-BE49-F238E27FC236}">
                    <a16:creationId xmlns:a16="http://schemas.microsoft.com/office/drawing/2014/main" id="{320EE6D1-FB89-E06B-139E-E2F6A64ED6E2}"/>
                  </a:ext>
                </a:extLst>
              </p:cNvPr>
              <p:cNvGrpSpPr/>
              <p:nvPr/>
            </p:nvGrpSpPr>
            <p:grpSpPr>
              <a:xfrm>
                <a:off x="7773631" y="4984646"/>
                <a:ext cx="439383" cy="500612"/>
                <a:chOff x="4645650" y="3962900"/>
                <a:chExt cx="259950" cy="296175"/>
              </a:xfrm>
              <a:grpFill/>
            </p:grpSpPr>
            <p:sp>
              <p:nvSpPr>
                <p:cNvPr id="205" name="Google Shape;9426;p73">
                  <a:extLst>
                    <a:ext uri="{FF2B5EF4-FFF2-40B4-BE49-F238E27FC236}">
                      <a16:creationId xmlns:a16="http://schemas.microsoft.com/office/drawing/2014/main" id="{A2A99237-667B-EEB4-6159-61BC398BC40F}"/>
                    </a:ext>
                  </a:extLst>
                </p:cNvPr>
                <p:cNvSpPr/>
                <p:nvPr/>
              </p:nvSpPr>
              <p:spPr>
                <a:xfrm>
                  <a:off x="4853600" y="4155100"/>
                  <a:ext cx="52000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4159" extrusionOk="0">
                      <a:moveTo>
                        <a:pt x="0" y="0"/>
                      </a:moveTo>
                      <a:lnTo>
                        <a:pt x="0" y="4159"/>
                      </a:lnTo>
                      <a:lnTo>
                        <a:pt x="1733" y="4159"/>
                      </a:lnTo>
                      <a:cubicBezTo>
                        <a:pt x="1922" y="4159"/>
                        <a:pt x="2079" y="4001"/>
                        <a:pt x="2079" y="3812"/>
                      </a:cubicBezTo>
                      <a:lnTo>
                        <a:pt x="2079" y="1733"/>
                      </a:lnTo>
                      <a:cubicBezTo>
                        <a:pt x="2079" y="788"/>
                        <a:pt x="1292" y="0"/>
                        <a:pt x="34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06" name="Google Shape;9427;p73">
                  <a:extLst>
                    <a:ext uri="{FF2B5EF4-FFF2-40B4-BE49-F238E27FC236}">
                      <a16:creationId xmlns:a16="http://schemas.microsoft.com/office/drawing/2014/main" id="{B98C8072-4F70-541C-B5AC-84FA5EB9DE7A}"/>
                    </a:ext>
                  </a:extLst>
                </p:cNvPr>
                <p:cNvSpPr/>
                <p:nvPr/>
              </p:nvSpPr>
              <p:spPr>
                <a:xfrm>
                  <a:off x="4714975" y="4155100"/>
                  <a:ext cx="121300" cy="5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2025" extrusionOk="0">
                      <a:moveTo>
                        <a:pt x="0" y="0"/>
                      </a:moveTo>
                      <a:lnTo>
                        <a:pt x="0" y="1481"/>
                      </a:lnTo>
                      <a:cubicBezTo>
                        <a:pt x="772" y="1843"/>
                        <a:pt x="1599" y="2024"/>
                        <a:pt x="2426" y="2024"/>
                      </a:cubicBezTo>
                      <a:cubicBezTo>
                        <a:pt x="3253" y="2024"/>
                        <a:pt x="4080" y="1843"/>
                        <a:pt x="4852" y="1481"/>
                      </a:cubicBezTo>
                      <a:lnTo>
                        <a:pt x="4852" y="0"/>
                      </a:lnTo>
                      <a:lnTo>
                        <a:pt x="4789" y="0"/>
                      </a:lnTo>
                      <a:cubicBezTo>
                        <a:pt x="4348" y="410"/>
                        <a:pt x="3781" y="693"/>
                        <a:pt x="3119" y="693"/>
                      </a:cubicBezTo>
                      <a:lnTo>
                        <a:pt x="1733" y="693"/>
                      </a:lnTo>
                      <a:cubicBezTo>
                        <a:pt x="1071" y="693"/>
                        <a:pt x="473" y="410"/>
                        <a:pt x="3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07" name="Google Shape;9428;p73">
                  <a:extLst>
                    <a:ext uri="{FF2B5EF4-FFF2-40B4-BE49-F238E27FC236}">
                      <a16:creationId xmlns:a16="http://schemas.microsoft.com/office/drawing/2014/main" id="{511491F8-26A3-7A69-CE8B-3BBA9EF44307}"/>
                    </a:ext>
                  </a:extLst>
                </p:cNvPr>
                <p:cNvSpPr/>
                <p:nvPr/>
              </p:nvSpPr>
              <p:spPr>
                <a:xfrm>
                  <a:off x="4714975" y="4211025"/>
                  <a:ext cx="121300" cy="4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1922" extrusionOk="0">
                      <a:moveTo>
                        <a:pt x="0" y="0"/>
                      </a:moveTo>
                      <a:lnTo>
                        <a:pt x="0" y="1922"/>
                      </a:lnTo>
                      <a:lnTo>
                        <a:pt x="4852" y="1922"/>
                      </a:lnTo>
                      <a:lnTo>
                        <a:pt x="4852" y="0"/>
                      </a:lnTo>
                      <a:cubicBezTo>
                        <a:pt x="4080" y="315"/>
                        <a:pt x="3253" y="473"/>
                        <a:pt x="2426" y="473"/>
                      </a:cubicBezTo>
                      <a:cubicBezTo>
                        <a:pt x="1599" y="473"/>
                        <a:pt x="772" y="315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08" name="Google Shape;9429;p73">
                  <a:extLst>
                    <a:ext uri="{FF2B5EF4-FFF2-40B4-BE49-F238E27FC236}">
                      <a16:creationId xmlns:a16="http://schemas.microsoft.com/office/drawing/2014/main" id="{AFD344AC-96F3-3E8D-D109-A76FAAF8FFE9}"/>
                    </a:ext>
                  </a:extLst>
                </p:cNvPr>
                <p:cNvSpPr/>
                <p:nvPr/>
              </p:nvSpPr>
              <p:spPr>
                <a:xfrm>
                  <a:off x="4645650" y="4154300"/>
                  <a:ext cx="520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" h="4191" extrusionOk="0">
                      <a:moveTo>
                        <a:pt x="1734" y="1"/>
                      </a:moveTo>
                      <a:cubicBezTo>
                        <a:pt x="757" y="32"/>
                        <a:pt x="1" y="757"/>
                        <a:pt x="1" y="1765"/>
                      </a:cubicBezTo>
                      <a:lnTo>
                        <a:pt x="1" y="3844"/>
                      </a:lnTo>
                      <a:cubicBezTo>
                        <a:pt x="1" y="4033"/>
                        <a:pt x="158" y="4191"/>
                        <a:pt x="379" y="4191"/>
                      </a:cubicBezTo>
                      <a:lnTo>
                        <a:pt x="2080" y="4191"/>
                      </a:lnTo>
                      <a:lnTo>
                        <a:pt x="208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09" name="Google Shape;9430;p73">
                  <a:extLst>
                    <a:ext uri="{FF2B5EF4-FFF2-40B4-BE49-F238E27FC236}">
                      <a16:creationId xmlns:a16="http://schemas.microsoft.com/office/drawing/2014/main" id="{739A3872-BAB9-397B-03E2-2F261A4786E4}"/>
                    </a:ext>
                  </a:extLst>
                </p:cNvPr>
                <p:cNvSpPr/>
                <p:nvPr/>
              </p:nvSpPr>
              <p:spPr>
                <a:xfrm>
                  <a:off x="4722850" y="4049550"/>
                  <a:ext cx="103975" cy="10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9" h="4223" extrusionOk="0">
                      <a:moveTo>
                        <a:pt x="2080" y="1"/>
                      </a:moveTo>
                      <a:cubicBezTo>
                        <a:pt x="1765" y="442"/>
                        <a:pt x="1260" y="694"/>
                        <a:pt x="693" y="694"/>
                      </a:cubicBezTo>
                      <a:lnTo>
                        <a:pt x="0" y="694"/>
                      </a:lnTo>
                      <a:lnTo>
                        <a:pt x="0" y="3498"/>
                      </a:lnTo>
                      <a:cubicBezTo>
                        <a:pt x="347" y="3939"/>
                        <a:pt x="851" y="4222"/>
                        <a:pt x="1418" y="4222"/>
                      </a:cubicBezTo>
                      <a:lnTo>
                        <a:pt x="2804" y="4222"/>
                      </a:lnTo>
                      <a:cubicBezTo>
                        <a:pt x="3340" y="4222"/>
                        <a:pt x="3844" y="3939"/>
                        <a:pt x="4159" y="3498"/>
                      </a:cubicBezTo>
                      <a:lnTo>
                        <a:pt x="4159" y="694"/>
                      </a:lnTo>
                      <a:lnTo>
                        <a:pt x="3466" y="694"/>
                      </a:lnTo>
                      <a:cubicBezTo>
                        <a:pt x="2899" y="694"/>
                        <a:pt x="2395" y="442"/>
                        <a:pt x="208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10" name="Google Shape;9431;p73">
                  <a:extLst>
                    <a:ext uri="{FF2B5EF4-FFF2-40B4-BE49-F238E27FC236}">
                      <a16:creationId xmlns:a16="http://schemas.microsoft.com/office/drawing/2014/main" id="{38359884-6D5E-C7C2-3E12-20A1AFAEF163}"/>
                    </a:ext>
                  </a:extLst>
                </p:cNvPr>
                <p:cNvSpPr/>
                <p:nvPr/>
              </p:nvSpPr>
              <p:spPr>
                <a:xfrm>
                  <a:off x="4678725" y="3962900"/>
                  <a:ext cx="190650" cy="17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6" h="6964" extrusionOk="0">
                      <a:moveTo>
                        <a:pt x="3813" y="1"/>
                      </a:moveTo>
                      <a:cubicBezTo>
                        <a:pt x="1734" y="1"/>
                        <a:pt x="1" y="1702"/>
                        <a:pt x="1" y="3813"/>
                      </a:cubicBezTo>
                      <a:lnTo>
                        <a:pt x="1" y="5955"/>
                      </a:lnTo>
                      <a:lnTo>
                        <a:pt x="64" y="5955"/>
                      </a:lnTo>
                      <a:cubicBezTo>
                        <a:pt x="64" y="6522"/>
                        <a:pt x="537" y="6964"/>
                        <a:pt x="1104" y="6964"/>
                      </a:cubicBezTo>
                      <a:lnTo>
                        <a:pt x="1104" y="3813"/>
                      </a:lnTo>
                      <a:cubicBezTo>
                        <a:pt x="1104" y="3624"/>
                        <a:pt x="1261" y="3467"/>
                        <a:pt x="1450" y="3467"/>
                      </a:cubicBezTo>
                      <a:lnTo>
                        <a:pt x="2458" y="3467"/>
                      </a:lnTo>
                      <a:cubicBezTo>
                        <a:pt x="3057" y="3467"/>
                        <a:pt x="3498" y="2994"/>
                        <a:pt x="3498" y="2427"/>
                      </a:cubicBezTo>
                      <a:lnTo>
                        <a:pt x="3498" y="1734"/>
                      </a:lnTo>
                      <a:cubicBezTo>
                        <a:pt x="3498" y="1545"/>
                        <a:pt x="3656" y="1387"/>
                        <a:pt x="3845" y="1387"/>
                      </a:cubicBezTo>
                      <a:cubicBezTo>
                        <a:pt x="4034" y="1387"/>
                        <a:pt x="4191" y="1545"/>
                        <a:pt x="4191" y="1734"/>
                      </a:cubicBezTo>
                      <a:lnTo>
                        <a:pt x="4191" y="2427"/>
                      </a:lnTo>
                      <a:cubicBezTo>
                        <a:pt x="4191" y="3025"/>
                        <a:pt x="4664" y="3467"/>
                        <a:pt x="5231" y="3467"/>
                      </a:cubicBezTo>
                      <a:lnTo>
                        <a:pt x="6239" y="3467"/>
                      </a:lnTo>
                      <a:cubicBezTo>
                        <a:pt x="6459" y="3467"/>
                        <a:pt x="6617" y="3624"/>
                        <a:pt x="6617" y="3813"/>
                      </a:cubicBezTo>
                      <a:lnTo>
                        <a:pt x="6617" y="6964"/>
                      </a:lnTo>
                      <a:cubicBezTo>
                        <a:pt x="7184" y="6964"/>
                        <a:pt x="7625" y="6491"/>
                        <a:pt x="7625" y="5955"/>
                      </a:cubicBezTo>
                      <a:lnTo>
                        <a:pt x="7625" y="3813"/>
                      </a:lnTo>
                      <a:cubicBezTo>
                        <a:pt x="7625" y="1734"/>
                        <a:pt x="5924" y="1"/>
                        <a:pt x="381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24" name="Google Shape;9432;p73">
                <a:extLst>
                  <a:ext uri="{FF2B5EF4-FFF2-40B4-BE49-F238E27FC236}">
                    <a16:creationId xmlns:a16="http://schemas.microsoft.com/office/drawing/2014/main" id="{EE007D0C-B91F-0B0C-93E5-6BB4E215218B}"/>
                  </a:ext>
                </a:extLst>
              </p:cNvPr>
              <p:cNvGrpSpPr/>
              <p:nvPr/>
            </p:nvGrpSpPr>
            <p:grpSpPr>
              <a:xfrm>
                <a:off x="10280367" y="4379278"/>
                <a:ext cx="499261" cy="497908"/>
                <a:chOff x="6143725" y="3582500"/>
                <a:chExt cx="295375" cy="294575"/>
              </a:xfrm>
              <a:grpFill/>
            </p:grpSpPr>
            <p:sp>
              <p:nvSpPr>
                <p:cNvPr id="198" name="Google Shape;9433;p73">
                  <a:extLst>
                    <a:ext uri="{FF2B5EF4-FFF2-40B4-BE49-F238E27FC236}">
                      <a16:creationId xmlns:a16="http://schemas.microsoft.com/office/drawing/2014/main" id="{F9DC6C5C-EF07-A7D7-369C-7A151F4464D2}"/>
                    </a:ext>
                  </a:extLst>
                </p:cNvPr>
                <p:cNvSpPr/>
                <p:nvPr/>
              </p:nvSpPr>
              <p:spPr>
                <a:xfrm>
                  <a:off x="6143725" y="3720325"/>
                  <a:ext cx="295375" cy="15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15" h="6270" extrusionOk="0">
                      <a:moveTo>
                        <a:pt x="7309" y="1418"/>
                      </a:moveTo>
                      <a:cubicBezTo>
                        <a:pt x="7908" y="1418"/>
                        <a:pt x="8349" y="1891"/>
                        <a:pt x="8349" y="2458"/>
                      </a:cubicBezTo>
                      <a:cubicBezTo>
                        <a:pt x="8349" y="2993"/>
                        <a:pt x="7845" y="3466"/>
                        <a:pt x="7309" y="3466"/>
                      </a:cubicBezTo>
                      <a:lnTo>
                        <a:pt x="4474" y="3466"/>
                      </a:lnTo>
                      <a:cubicBezTo>
                        <a:pt x="3875" y="3466"/>
                        <a:pt x="3434" y="2993"/>
                        <a:pt x="3434" y="2458"/>
                      </a:cubicBezTo>
                      <a:cubicBezTo>
                        <a:pt x="3434" y="1859"/>
                        <a:pt x="3907" y="1418"/>
                        <a:pt x="4474" y="1418"/>
                      </a:cubicBezTo>
                      <a:close/>
                      <a:moveTo>
                        <a:pt x="1008" y="1"/>
                      </a:moveTo>
                      <a:cubicBezTo>
                        <a:pt x="410" y="1"/>
                        <a:pt x="0" y="473"/>
                        <a:pt x="0" y="1040"/>
                      </a:cubicBezTo>
                      <a:lnTo>
                        <a:pt x="0" y="5262"/>
                      </a:lnTo>
                      <a:cubicBezTo>
                        <a:pt x="0" y="5829"/>
                        <a:pt x="473" y="6270"/>
                        <a:pt x="1008" y="6270"/>
                      </a:cubicBezTo>
                      <a:lnTo>
                        <a:pt x="10775" y="6270"/>
                      </a:lnTo>
                      <a:cubicBezTo>
                        <a:pt x="11373" y="6270"/>
                        <a:pt x="11815" y="5797"/>
                        <a:pt x="11815" y="5262"/>
                      </a:cubicBezTo>
                      <a:lnTo>
                        <a:pt x="11815" y="1040"/>
                      </a:lnTo>
                      <a:cubicBezTo>
                        <a:pt x="11783" y="473"/>
                        <a:pt x="11342" y="1"/>
                        <a:pt x="1077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99" name="Google Shape;9434;p73">
                  <a:extLst>
                    <a:ext uri="{FF2B5EF4-FFF2-40B4-BE49-F238E27FC236}">
                      <a16:creationId xmlns:a16="http://schemas.microsoft.com/office/drawing/2014/main" id="{4E13759B-E50B-721C-A8E4-071C546D7028}"/>
                    </a:ext>
                  </a:extLst>
                </p:cNvPr>
                <p:cNvSpPr/>
                <p:nvPr/>
              </p:nvSpPr>
              <p:spPr>
                <a:xfrm>
                  <a:off x="6246900" y="3773100"/>
                  <a:ext cx="882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9" h="694" extrusionOk="0">
                      <a:moveTo>
                        <a:pt x="347" y="0"/>
                      </a:moveTo>
                      <a:cubicBezTo>
                        <a:pt x="158" y="0"/>
                        <a:pt x="0" y="126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lnTo>
                        <a:pt x="3182" y="693"/>
                      </a:lnTo>
                      <a:cubicBezTo>
                        <a:pt x="3371" y="693"/>
                        <a:pt x="3529" y="536"/>
                        <a:pt x="3529" y="347"/>
                      </a:cubicBezTo>
                      <a:cubicBezTo>
                        <a:pt x="3529" y="126"/>
                        <a:pt x="3371" y="0"/>
                        <a:pt x="318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00" name="Google Shape;9435;p73">
                  <a:extLst>
                    <a:ext uri="{FF2B5EF4-FFF2-40B4-BE49-F238E27FC236}">
                      <a16:creationId xmlns:a16="http://schemas.microsoft.com/office/drawing/2014/main" id="{EF3C6181-0D0B-1AAE-2BC7-7D3D41D74CA3}"/>
                    </a:ext>
                  </a:extLst>
                </p:cNvPr>
                <p:cNvSpPr/>
                <p:nvPr/>
              </p:nvSpPr>
              <p:spPr>
                <a:xfrm>
                  <a:off x="6161050" y="3582500"/>
                  <a:ext cx="86650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1387" extrusionOk="0">
                      <a:moveTo>
                        <a:pt x="1008" y="0"/>
                      </a:moveTo>
                      <a:cubicBezTo>
                        <a:pt x="441" y="0"/>
                        <a:pt x="0" y="473"/>
                        <a:pt x="0" y="1040"/>
                      </a:cubicBezTo>
                      <a:lnTo>
                        <a:pt x="0" y="1386"/>
                      </a:lnTo>
                      <a:lnTo>
                        <a:pt x="3466" y="1386"/>
                      </a:lnTo>
                      <a:lnTo>
                        <a:pt x="3466" y="1040"/>
                      </a:lnTo>
                      <a:lnTo>
                        <a:pt x="3434" y="1040"/>
                      </a:lnTo>
                      <a:cubicBezTo>
                        <a:pt x="3434" y="441"/>
                        <a:pt x="2962" y="0"/>
                        <a:pt x="23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01" name="Google Shape;9436;p73">
                  <a:extLst>
                    <a:ext uri="{FF2B5EF4-FFF2-40B4-BE49-F238E27FC236}">
                      <a16:creationId xmlns:a16="http://schemas.microsoft.com/office/drawing/2014/main" id="{821E2BE9-C6F8-D9CF-76B7-128020DFF5A5}"/>
                    </a:ext>
                  </a:extLst>
                </p:cNvPr>
                <p:cNvSpPr/>
                <p:nvPr/>
              </p:nvSpPr>
              <p:spPr>
                <a:xfrm>
                  <a:off x="6160250" y="3633675"/>
                  <a:ext cx="86675" cy="6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2774" extrusionOk="0">
                      <a:moveTo>
                        <a:pt x="2112" y="726"/>
                      </a:moveTo>
                      <a:cubicBezTo>
                        <a:pt x="2332" y="726"/>
                        <a:pt x="2458" y="883"/>
                        <a:pt x="2458" y="1072"/>
                      </a:cubicBezTo>
                      <a:cubicBezTo>
                        <a:pt x="2458" y="1261"/>
                        <a:pt x="2332" y="1419"/>
                        <a:pt x="2112" y="1419"/>
                      </a:cubicBezTo>
                      <a:lnTo>
                        <a:pt x="1419" y="1419"/>
                      </a:lnTo>
                      <a:cubicBezTo>
                        <a:pt x="1230" y="1419"/>
                        <a:pt x="1072" y="1261"/>
                        <a:pt x="1072" y="1072"/>
                      </a:cubicBezTo>
                      <a:cubicBezTo>
                        <a:pt x="1072" y="883"/>
                        <a:pt x="1230" y="726"/>
                        <a:pt x="1419" y="726"/>
                      </a:cubicBezTo>
                      <a:close/>
                      <a:moveTo>
                        <a:pt x="1" y="1"/>
                      </a:moveTo>
                      <a:lnTo>
                        <a:pt x="1" y="2773"/>
                      </a:lnTo>
                      <a:lnTo>
                        <a:pt x="3466" y="2773"/>
                      </a:lnTo>
                      <a:lnTo>
                        <a:pt x="3466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02" name="Google Shape;9437;p73">
                  <a:extLst>
                    <a:ext uri="{FF2B5EF4-FFF2-40B4-BE49-F238E27FC236}">
                      <a16:creationId xmlns:a16="http://schemas.microsoft.com/office/drawing/2014/main" id="{C6DCC8B3-6685-CD5D-BBC9-F39CAC2323AA}"/>
                    </a:ext>
                  </a:extLst>
                </p:cNvPr>
                <p:cNvSpPr/>
                <p:nvPr/>
              </p:nvSpPr>
              <p:spPr>
                <a:xfrm>
                  <a:off x="6336675" y="3599025"/>
                  <a:ext cx="85875" cy="6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5" h="2774" extrusionOk="0">
                      <a:moveTo>
                        <a:pt x="1986" y="1387"/>
                      </a:moveTo>
                      <a:cubicBezTo>
                        <a:pt x="2206" y="1387"/>
                        <a:pt x="2364" y="1545"/>
                        <a:pt x="2364" y="1765"/>
                      </a:cubicBezTo>
                      <a:cubicBezTo>
                        <a:pt x="2364" y="1954"/>
                        <a:pt x="2206" y="2112"/>
                        <a:pt x="1986" y="2112"/>
                      </a:cubicBezTo>
                      <a:lnTo>
                        <a:pt x="1293" y="2112"/>
                      </a:lnTo>
                      <a:cubicBezTo>
                        <a:pt x="1104" y="2112"/>
                        <a:pt x="946" y="1954"/>
                        <a:pt x="946" y="1765"/>
                      </a:cubicBezTo>
                      <a:cubicBezTo>
                        <a:pt x="946" y="1545"/>
                        <a:pt x="1104" y="1387"/>
                        <a:pt x="1293" y="1387"/>
                      </a:cubicBezTo>
                      <a:close/>
                      <a:moveTo>
                        <a:pt x="1009" y="1"/>
                      </a:moveTo>
                      <a:cubicBezTo>
                        <a:pt x="410" y="1"/>
                        <a:pt x="1" y="473"/>
                        <a:pt x="1" y="1040"/>
                      </a:cubicBezTo>
                      <a:lnTo>
                        <a:pt x="1" y="2773"/>
                      </a:lnTo>
                      <a:lnTo>
                        <a:pt x="3435" y="2773"/>
                      </a:lnTo>
                      <a:lnTo>
                        <a:pt x="3435" y="1040"/>
                      </a:lnTo>
                      <a:lnTo>
                        <a:pt x="3403" y="1040"/>
                      </a:lnTo>
                      <a:cubicBezTo>
                        <a:pt x="3403" y="442"/>
                        <a:pt x="2931" y="1"/>
                        <a:pt x="239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03" name="Google Shape;9438;p73">
                  <a:extLst>
                    <a:ext uri="{FF2B5EF4-FFF2-40B4-BE49-F238E27FC236}">
                      <a16:creationId xmlns:a16="http://schemas.microsoft.com/office/drawing/2014/main" id="{E1F41286-BF82-71AB-536A-BFAA389935BA}"/>
                    </a:ext>
                  </a:extLst>
                </p:cNvPr>
                <p:cNvSpPr/>
                <p:nvPr/>
              </p:nvSpPr>
              <p:spPr>
                <a:xfrm>
                  <a:off x="6335100" y="3686450"/>
                  <a:ext cx="8667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694" extrusionOk="0">
                      <a:moveTo>
                        <a:pt x="1" y="1"/>
                      </a:moveTo>
                      <a:lnTo>
                        <a:pt x="1" y="694"/>
                      </a:lnTo>
                      <a:lnTo>
                        <a:pt x="3466" y="694"/>
                      </a:lnTo>
                      <a:lnTo>
                        <a:pt x="3466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204" name="Google Shape;9439;p73">
                  <a:extLst>
                    <a:ext uri="{FF2B5EF4-FFF2-40B4-BE49-F238E27FC236}">
                      <a16:creationId xmlns:a16="http://schemas.microsoft.com/office/drawing/2014/main" id="{315F60B8-80E4-F3FC-063A-AFB1AC7166A1}"/>
                    </a:ext>
                  </a:extLst>
                </p:cNvPr>
                <p:cNvSpPr/>
                <p:nvPr/>
              </p:nvSpPr>
              <p:spPr>
                <a:xfrm>
                  <a:off x="6264225" y="3617150"/>
                  <a:ext cx="53575" cy="8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3" h="3466" extrusionOk="0">
                      <a:moveTo>
                        <a:pt x="1072" y="0"/>
                      </a:moveTo>
                      <a:cubicBezTo>
                        <a:pt x="473" y="0"/>
                        <a:pt x="0" y="441"/>
                        <a:pt x="0" y="1040"/>
                      </a:cubicBezTo>
                      <a:lnTo>
                        <a:pt x="0" y="3466"/>
                      </a:lnTo>
                      <a:lnTo>
                        <a:pt x="2143" y="3466"/>
                      </a:lnTo>
                      <a:lnTo>
                        <a:pt x="2143" y="1040"/>
                      </a:lnTo>
                      <a:cubicBezTo>
                        <a:pt x="2143" y="441"/>
                        <a:pt x="1670" y="0"/>
                        <a:pt x="107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25" name="Google Shape;9440;p73">
                <a:extLst>
                  <a:ext uri="{FF2B5EF4-FFF2-40B4-BE49-F238E27FC236}">
                    <a16:creationId xmlns:a16="http://schemas.microsoft.com/office/drawing/2014/main" id="{DE9FB61D-A1D5-DD52-7986-1FD27EEF3E87}"/>
                  </a:ext>
                </a:extLst>
              </p:cNvPr>
              <p:cNvGrpSpPr/>
              <p:nvPr/>
            </p:nvGrpSpPr>
            <p:grpSpPr>
              <a:xfrm>
                <a:off x="2037247" y="3747903"/>
                <a:ext cx="501923" cy="500571"/>
                <a:chOff x="1310075" y="3253275"/>
                <a:chExt cx="296950" cy="296150"/>
              </a:xfrm>
              <a:grpFill/>
            </p:grpSpPr>
            <p:sp>
              <p:nvSpPr>
                <p:cNvPr id="195" name="Google Shape;9441;p73">
                  <a:extLst>
                    <a:ext uri="{FF2B5EF4-FFF2-40B4-BE49-F238E27FC236}">
                      <a16:creationId xmlns:a16="http://schemas.microsoft.com/office/drawing/2014/main" id="{F4E4A215-C7C5-F229-7376-D263FA756618}"/>
                    </a:ext>
                  </a:extLst>
                </p:cNvPr>
                <p:cNvSpPr/>
                <p:nvPr/>
              </p:nvSpPr>
              <p:spPr>
                <a:xfrm>
                  <a:off x="1423475" y="3359600"/>
                  <a:ext cx="693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2" extrusionOk="0">
                      <a:moveTo>
                        <a:pt x="1387" y="0"/>
                      </a:moveTo>
                      <a:cubicBezTo>
                        <a:pt x="631" y="0"/>
                        <a:pt x="1" y="630"/>
                        <a:pt x="1" y="1355"/>
                      </a:cubicBezTo>
                      <a:cubicBezTo>
                        <a:pt x="1" y="2111"/>
                        <a:pt x="631" y="2741"/>
                        <a:pt x="1387" y="2741"/>
                      </a:cubicBezTo>
                      <a:cubicBezTo>
                        <a:pt x="2143" y="2741"/>
                        <a:pt x="2773" y="2111"/>
                        <a:pt x="2773" y="1355"/>
                      </a:cubicBezTo>
                      <a:cubicBezTo>
                        <a:pt x="2773" y="630"/>
                        <a:pt x="2143" y="0"/>
                        <a:pt x="138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96" name="Google Shape;9442;p73">
                  <a:extLst>
                    <a:ext uri="{FF2B5EF4-FFF2-40B4-BE49-F238E27FC236}">
                      <a16:creationId xmlns:a16="http://schemas.microsoft.com/office/drawing/2014/main" id="{E023DD22-934D-D959-810E-8AFB09F2EA74}"/>
                    </a:ext>
                  </a:extLst>
                </p:cNvPr>
                <p:cNvSpPr/>
                <p:nvPr/>
              </p:nvSpPr>
              <p:spPr>
                <a:xfrm>
                  <a:off x="1310075" y="3253275"/>
                  <a:ext cx="296950" cy="29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8" h="11846" extrusionOk="0">
                      <a:moveTo>
                        <a:pt x="5923" y="2111"/>
                      </a:moveTo>
                      <a:cubicBezTo>
                        <a:pt x="8003" y="2111"/>
                        <a:pt x="9735" y="3812"/>
                        <a:pt x="9735" y="5923"/>
                      </a:cubicBezTo>
                      <a:cubicBezTo>
                        <a:pt x="9735" y="8034"/>
                        <a:pt x="8034" y="9767"/>
                        <a:pt x="5923" y="9767"/>
                      </a:cubicBezTo>
                      <a:cubicBezTo>
                        <a:pt x="3844" y="9767"/>
                        <a:pt x="2080" y="8065"/>
                        <a:pt x="2080" y="5923"/>
                      </a:cubicBezTo>
                      <a:cubicBezTo>
                        <a:pt x="2111" y="3844"/>
                        <a:pt x="3844" y="2111"/>
                        <a:pt x="5923" y="2111"/>
                      </a:cubicBezTo>
                      <a:close/>
                      <a:moveTo>
                        <a:pt x="5262" y="0"/>
                      </a:moveTo>
                      <a:cubicBezTo>
                        <a:pt x="5104" y="0"/>
                        <a:pt x="4947" y="95"/>
                        <a:pt x="4884" y="252"/>
                      </a:cubicBezTo>
                      <a:lnTo>
                        <a:pt x="4726" y="1166"/>
                      </a:lnTo>
                      <a:cubicBezTo>
                        <a:pt x="4253" y="1292"/>
                        <a:pt x="3844" y="1481"/>
                        <a:pt x="3434" y="1733"/>
                      </a:cubicBezTo>
                      <a:lnTo>
                        <a:pt x="2678" y="1197"/>
                      </a:lnTo>
                      <a:cubicBezTo>
                        <a:pt x="2641" y="1160"/>
                        <a:pt x="2584" y="1142"/>
                        <a:pt x="2523" y="1142"/>
                      </a:cubicBezTo>
                      <a:cubicBezTo>
                        <a:pt x="2429" y="1142"/>
                        <a:pt x="2326" y="1184"/>
                        <a:pt x="2269" y="1260"/>
                      </a:cubicBezTo>
                      <a:lnTo>
                        <a:pt x="1260" y="2237"/>
                      </a:lnTo>
                      <a:cubicBezTo>
                        <a:pt x="1166" y="2363"/>
                        <a:pt x="1166" y="2552"/>
                        <a:pt x="1229" y="2678"/>
                      </a:cubicBezTo>
                      <a:lnTo>
                        <a:pt x="1733" y="3403"/>
                      </a:lnTo>
                      <a:cubicBezTo>
                        <a:pt x="1512" y="3812"/>
                        <a:pt x="1323" y="4253"/>
                        <a:pt x="1197" y="4726"/>
                      </a:cubicBezTo>
                      <a:lnTo>
                        <a:pt x="284" y="4883"/>
                      </a:lnTo>
                      <a:cubicBezTo>
                        <a:pt x="126" y="4915"/>
                        <a:pt x="0" y="5041"/>
                        <a:pt x="0" y="5230"/>
                      </a:cubicBezTo>
                      <a:lnTo>
                        <a:pt x="0" y="6616"/>
                      </a:lnTo>
                      <a:cubicBezTo>
                        <a:pt x="0" y="6805"/>
                        <a:pt x="126" y="6963"/>
                        <a:pt x="284" y="6963"/>
                      </a:cubicBezTo>
                      <a:lnTo>
                        <a:pt x="1197" y="7120"/>
                      </a:lnTo>
                      <a:cubicBezTo>
                        <a:pt x="1292" y="7593"/>
                        <a:pt x="1512" y="8002"/>
                        <a:pt x="1733" y="8412"/>
                      </a:cubicBezTo>
                      <a:lnTo>
                        <a:pt x="1229" y="9168"/>
                      </a:lnTo>
                      <a:cubicBezTo>
                        <a:pt x="1103" y="9263"/>
                        <a:pt x="1166" y="9483"/>
                        <a:pt x="1260" y="9578"/>
                      </a:cubicBezTo>
                      <a:lnTo>
                        <a:pt x="2269" y="10586"/>
                      </a:lnTo>
                      <a:cubicBezTo>
                        <a:pt x="2321" y="10638"/>
                        <a:pt x="2411" y="10661"/>
                        <a:pt x="2497" y="10661"/>
                      </a:cubicBezTo>
                      <a:cubicBezTo>
                        <a:pt x="2568" y="10661"/>
                        <a:pt x="2636" y="10646"/>
                        <a:pt x="2678" y="10617"/>
                      </a:cubicBezTo>
                      <a:lnTo>
                        <a:pt x="3434" y="10113"/>
                      </a:lnTo>
                      <a:cubicBezTo>
                        <a:pt x="3844" y="10334"/>
                        <a:pt x="4253" y="10554"/>
                        <a:pt x="4726" y="10649"/>
                      </a:cubicBezTo>
                      <a:lnTo>
                        <a:pt x="4884" y="11562"/>
                      </a:lnTo>
                      <a:cubicBezTo>
                        <a:pt x="4947" y="11720"/>
                        <a:pt x="5041" y="11846"/>
                        <a:pt x="5262" y="11846"/>
                      </a:cubicBezTo>
                      <a:lnTo>
                        <a:pt x="6616" y="11846"/>
                      </a:lnTo>
                      <a:cubicBezTo>
                        <a:pt x="6774" y="11846"/>
                        <a:pt x="6931" y="11720"/>
                        <a:pt x="6994" y="11562"/>
                      </a:cubicBezTo>
                      <a:lnTo>
                        <a:pt x="7152" y="10649"/>
                      </a:lnTo>
                      <a:cubicBezTo>
                        <a:pt x="7624" y="10523"/>
                        <a:pt x="8034" y="10334"/>
                        <a:pt x="8444" y="10113"/>
                      </a:cubicBezTo>
                      <a:lnTo>
                        <a:pt x="9200" y="10617"/>
                      </a:lnTo>
                      <a:cubicBezTo>
                        <a:pt x="9242" y="10646"/>
                        <a:pt x="9310" y="10661"/>
                        <a:pt x="9381" y="10661"/>
                      </a:cubicBezTo>
                      <a:cubicBezTo>
                        <a:pt x="9467" y="10661"/>
                        <a:pt x="9557" y="10638"/>
                        <a:pt x="9609" y="10586"/>
                      </a:cubicBezTo>
                      <a:lnTo>
                        <a:pt x="10617" y="9578"/>
                      </a:lnTo>
                      <a:cubicBezTo>
                        <a:pt x="10712" y="9483"/>
                        <a:pt x="10712" y="9263"/>
                        <a:pt x="10649" y="9168"/>
                      </a:cubicBezTo>
                      <a:lnTo>
                        <a:pt x="10145" y="8412"/>
                      </a:lnTo>
                      <a:cubicBezTo>
                        <a:pt x="10365" y="8002"/>
                        <a:pt x="10554" y="7593"/>
                        <a:pt x="10680" y="7120"/>
                      </a:cubicBezTo>
                      <a:lnTo>
                        <a:pt x="11594" y="6963"/>
                      </a:lnTo>
                      <a:cubicBezTo>
                        <a:pt x="11752" y="6900"/>
                        <a:pt x="11878" y="6805"/>
                        <a:pt x="11878" y="6616"/>
                      </a:cubicBezTo>
                      <a:lnTo>
                        <a:pt x="11878" y="5230"/>
                      </a:lnTo>
                      <a:cubicBezTo>
                        <a:pt x="11878" y="5072"/>
                        <a:pt x="11752" y="4915"/>
                        <a:pt x="11594" y="4883"/>
                      </a:cubicBezTo>
                      <a:lnTo>
                        <a:pt x="10680" y="4726"/>
                      </a:lnTo>
                      <a:cubicBezTo>
                        <a:pt x="10554" y="4253"/>
                        <a:pt x="10365" y="3812"/>
                        <a:pt x="10145" y="3403"/>
                      </a:cubicBezTo>
                      <a:lnTo>
                        <a:pt x="10649" y="2678"/>
                      </a:lnTo>
                      <a:cubicBezTo>
                        <a:pt x="10775" y="2552"/>
                        <a:pt x="10712" y="2363"/>
                        <a:pt x="10617" y="2237"/>
                      </a:cubicBezTo>
                      <a:lnTo>
                        <a:pt x="9609" y="1260"/>
                      </a:lnTo>
                      <a:cubicBezTo>
                        <a:pt x="9554" y="1187"/>
                        <a:pt x="9455" y="1156"/>
                        <a:pt x="9364" y="1156"/>
                      </a:cubicBezTo>
                      <a:cubicBezTo>
                        <a:pt x="9300" y="1156"/>
                        <a:pt x="9239" y="1171"/>
                        <a:pt x="9200" y="1197"/>
                      </a:cubicBezTo>
                      <a:lnTo>
                        <a:pt x="8444" y="1733"/>
                      </a:lnTo>
                      <a:cubicBezTo>
                        <a:pt x="8034" y="1481"/>
                        <a:pt x="7624" y="1292"/>
                        <a:pt x="7152" y="1166"/>
                      </a:cubicBezTo>
                      <a:lnTo>
                        <a:pt x="6994" y="252"/>
                      </a:lnTo>
                      <a:cubicBezTo>
                        <a:pt x="6931" y="95"/>
                        <a:pt x="6837" y="0"/>
                        <a:pt x="661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97" name="Google Shape;9443;p73">
                  <a:extLst>
                    <a:ext uri="{FF2B5EF4-FFF2-40B4-BE49-F238E27FC236}">
                      <a16:creationId xmlns:a16="http://schemas.microsoft.com/office/drawing/2014/main" id="{B151A5B6-3262-3A17-44DF-0A5EDB5693C7}"/>
                    </a:ext>
                  </a:extLst>
                </p:cNvPr>
                <p:cNvSpPr/>
                <p:nvPr/>
              </p:nvSpPr>
              <p:spPr>
                <a:xfrm>
                  <a:off x="1399850" y="3426550"/>
                  <a:ext cx="116600" cy="5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4" h="2112" extrusionOk="0">
                      <a:moveTo>
                        <a:pt x="725" y="0"/>
                      </a:moveTo>
                      <a:cubicBezTo>
                        <a:pt x="410" y="252"/>
                        <a:pt x="127" y="662"/>
                        <a:pt x="1" y="1103"/>
                      </a:cubicBezTo>
                      <a:cubicBezTo>
                        <a:pt x="599" y="1733"/>
                        <a:pt x="1387" y="2111"/>
                        <a:pt x="2332" y="2111"/>
                      </a:cubicBezTo>
                      <a:cubicBezTo>
                        <a:pt x="3246" y="2111"/>
                        <a:pt x="4065" y="1733"/>
                        <a:pt x="4664" y="1103"/>
                      </a:cubicBezTo>
                      <a:cubicBezTo>
                        <a:pt x="4538" y="662"/>
                        <a:pt x="4254" y="252"/>
                        <a:pt x="3939" y="0"/>
                      </a:cubicBezTo>
                      <a:cubicBezTo>
                        <a:pt x="3561" y="473"/>
                        <a:pt x="2994" y="788"/>
                        <a:pt x="2332" y="788"/>
                      </a:cubicBezTo>
                      <a:cubicBezTo>
                        <a:pt x="1702" y="788"/>
                        <a:pt x="1103" y="473"/>
                        <a:pt x="72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26" name="Google Shape;9444;p73">
                <a:extLst>
                  <a:ext uri="{FF2B5EF4-FFF2-40B4-BE49-F238E27FC236}">
                    <a16:creationId xmlns:a16="http://schemas.microsoft.com/office/drawing/2014/main" id="{D2E4DC90-4705-FE96-7B35-DE46C9DE74FE}"/>
                  </a:ext>
                </a:extLst>
              </p:cNvPr>
              <p:cNvSpPr/>
              <p:nvPr/>
            </p:nvSpPr>
            <p:spPr>
              <a:xfrm>
                <a:off x="2039216" y="4379924"/>
                <a:ext cx="497951" cy="496599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11752" extrusionOk="0">
                    <a:moveTo>
                      <a:pt x="1040" y="0"/>
                    </a:moveTo>
                    <a:cubicBezTo>
                      <a:pt x="441" y="0"/>
                      <a:pt x="0" y="473"/>
                      <a:pt x="0" y="1040"/>
                    </a:cubicBezTo>
                    <a:cubicBezTo>
                      <a:pt x="0" y="1639"/>
                      <a:pt x="473" y="2048"/>
                      <a:pt x="1040" y="2048"/>
                    </a:cubicBezTo>
                    <a:lnTo>
                      <a:pt x="1386" y="2048"/>
                    </a:lnTo>
                    <a:lnTo>
                      <a:pt x="1386" y="2426"/>
                    </a:lnTo>
                    <a:cubicBezTo>
                      <a:pt x="1386" y="2993"/>
                      <a:pt x="1859" y="3434"/>
                      <a:pt x="2426" y="3434"/>
                    </a:cubicBezTo>
                    <a:lnTo>
                      <a:pt x="5577" y="3434"/>
                    </a:lnTo>
                    <a:lnTo>
                      <a:pt x="5577" y="4159"/>
                    </a:lnTo>
                    <a:lnTo>
                      <a:pt x="4537" y="4159"/>
                    </a:lnTo>
                    <a:cubicBezTo>
                      <a:pt x="3938" y="4159"/>
                      <a:pt x="3466" y="4632"/>
                      <a:pt x="3466" y="5167"/>
                    </a:cubicBezTo>
                    <a:lnTo>
                      <a:pt x="3466" y="6585"/>
                    </a:lnTo>
                    <a:cubicBezTo>
                      <a:pt x="3466" y="7183"/>
                      <a:pt x="3938" y="7625"/>
                      <a:pt x="4537" y="7625"/>
                    </a:cubicBezTo>
                    <a:lnTo>
                      <a:pt x="5577" y="7625"/>
                    </a:lnTo>
                    <a:lnTo>
                      <a:pt x="5577" y="8318"/>
                    </a:lnTo>
                    <a:lnTo>
                      <a:pt x="2426" y="8318"/>
                    </a:lnTo>
                    <a:cubicBezTo>
                      <a:pt x="1828" y="8318"/>
                      <a:pt x="1386" y="8790"/>
                      <a:pt x="1386" y="9357"/>
                    </a:cubicBezTo>
                    <a:lnTo>
                      <a:pt x="1386" y="9704"/>
                    </a:lnTo>
                    <a:lnTo>
                      <a:pt x="1040" y="9704"/>
                    </a:lnTo>
                    <a:cubicBezTo>
                      <a:pt x="441" y="9704"/>
                      <a:pt x="0" y="10176"/>
                      <a:pt x="0" y="10744"/>
                    </a:cubicBezTo>
                    <a:cubicBezTo>
                      <a:pt x="0" y="11311"/>
                      <a:pt x="473" y="11752"/>
                      <a:pt x="1040" y="11752"/>
                    </a:cubicBezTo>
                    <a:lnTo>
                      <a:pt x="2426" y="11752"/>
                    </a:lnTo>
                    <a:cubicBezTo>
                      <a:pt x="2993" y="11752"/>
                      <a:pt x="3434" y="11279"/>
                      <a:pt x="3434" y="10744"/>
                    </a:cubicBezTo>
                    <a:cubicBezTo>
                      <a:pt x="3434" y="10145"/>
                      <a:pt x="2962" y="9704"/>
                      <a:pt x="2426" y="9704"/>
                    </a:cubicBezTo>
                    <a:lnTo>
                      <a:pt x="2048" y="9704"/>
                    </a:lnTo>
                    <a:lnTo>
                      <a:pt x="2048" y="9357"/>
                    </a:lnTo>
                    <a:cubicBezTo>
                      <a:pt x="2048" y="9168"/>
                      <a:pt x="2206" y="9011"/>
                      <a:pt x="2426" y="9011"/>
                    </a:cubicBezTo>
                    <a:lnTo>
                      <a:pt x="5577" y="9011"/>
                    </a:lnTo>
                    <a:lnTo>
                      <a:pt x="5577" y="9704"/>
                    </a:lnTo>
                    <a:lnTo>
                      <a:pt x="5199" y="9704"/>
                    </a:lnTo>
                    <a:cubicBezTo>
                      <a:pt x="4631" y="9704"/>
                      <a:pt x="4190" y="10176"/>
                      <a:pt x="4190" y="10744"/>
                    </a:cubicBezTo>
                    <a:cubicBezTo>
                      <a:pt x="4190" y="11311"/>
                      <a:pt x="4663" y="11752"/>
                      <a:pt x="5199" y="11752"/>
                    </a:cubicBezTo>
                    <a:lnTo>
                      <a:pt x="6585" y="11752"/>
                    </a:lnTo>
                    <a:cubicBezTo>
                      <a:pt x="7183" y="11752"/>
                      <a:pt x="7593" y="11279"/>
                      <a:pt x="7593" y="10744"/>
                    </a:cubicBezTo>
                    <a:cubicBezTo>
                      <a:pt x="7593" y="10145"/>
                      <a:pt x="7120" y="9704"/>
                      <a:pt x="6585" y="9704"/>
                    </a:cubicBezTo>
                    <a:lnTo>
                      <a:pt x="6238" y="9704"/>
                    </a:lnTo>
                    <a:lnTo>
                      <a:pt x="6238" y="9011"/>
                    </a:lnTo>
                    <a:lnTo>
                      <a:pt x="9389" y="9011"/>
                    </a:lnTo>
                    <a:cubicBezTo>
                      <a:pt x="9578" y="9011"/>
                      <a:pt x="9735" y="9168"/>
                      <a:pt x="9735" y="9357"/>
                    </a:cubicBezTo>
                    <a:lnTo>
                      <a:pt x="9735" y="9704"/>
                    </a:lnTo>
                    <a:lnTo>
                      <a:pt x="9389" y="9704"/>
                    </a:lnTo>
                    <a:cubicBezTo>
                      <a:pt x="8790" y="9704"/>
                      <a:pt x="8349" y="10176"/>
                      <a:pt x="8349" y="10744"/>
                    </a:cubicBezTo>
                    <a:cubicBezTo>
                      <a:pt x="8349" y="11311"/>
                      <a:pt x="8822" y="11752"/>
                      <a:pt x="9389" y="11752"/>
                    </a:cubicBezTo>
                    <a:lnTo>
                      <a:pt x="10743" y="11752"/>
                    </a:lnTo>
                    <a:cubicBezTo>
                      <a:pt x="11342" y="11752"/>
                      <a:pt x="11783" y="11279"/>
                      <a:pt x="11783" y="10744"/>
                    </a:cubicBezTo>
                    <a:cubicBezTo>
                      <a:pt x="11783" y="10145"/>
                      <a:pt x="11311" y="9704"/>
                      <a:pt x="10743" y="9704"/>
                    </a:cubicBezTo>
                    <a:lnTo>
                      <a:pt x="10397" y="9704"/>
                    </a:lnTo>
                    <a:lnTo>
                      <a:pt x="10397" y="9357"/>
                    </a:lnTo>
                    <a:cubicBezTo>
                      <a:pt x="10397" y="8759"/>
                      <a:pt x="9924" y="8318"/>
                      <a:pt x="9389" y="8318"/>
                    </a:cubicBezTo>
                    <a:lnTo>
                      <a:pt x="6238" y="8318"/>
                    </a:lnTo>
                    <a:lnTo>
                      <a:pt x="6238" y="7625"/>
                    </a:lnTo>
                    <a:lnTo>
                      <a:pt x="7246" y="7625"/>
                    </a:lnTo>
                    <a:cubicBezTo>
                      <a:pt x="7845" y="7625"/>
                      <a:pt x="8318" y="7152"/>
                      <a:pt x="8318" y="6585"/>
                    </a:cubicBezTo>
                    <a:lnTo>
                      <a:pt x="8318" y="5167"/>
                    </a:lnTo>
                    <a:cubicBezTo>
                      <a:pt x="8318" y="4569"/>
                      <a:pt x="7845" y="4159"/>
                      <a:pt x="7246" y="4159"/>
                    </a:cubicBezTo>
                    <a:lnTo>
                      <a:pt x="6238" y="4159"/>
                    </a:lnTo>
                    <a:lnTo>
                      <a:pt x="6238" y="3434"/>
                    </a:lnTo>
                    <a:lnTo>
                      <a:pt x="9389" y="3434"/>
                    </a:lnTo>
                    <a:cubicBezTo>
                      <a:pt x="9956" y="3434"/>
                      <a:pt x="10397" y="2962"/>
                      <a:pt x="10397" y="2426"/>
                    </a:cubicBezTo>
                    <a:lnTo>
                      <a:pt x="10397" y="2048"/>
                    </a:lnTo>
                    <a:lnTo>
                      <a:pt x="10743" y="2048"/>
                    </a:lnTo>
                    <a:cubicBezTo>
                      <a:pt x="11342" y="2048"/>
                      <a:pt x="11783" y="1576"/>
                      <a:pt x="11783" y="1040"/>
                    </a:cubicBezTo>
                    <a:cubicBezTo>
                      <a:pt x="11783" y="441"/>
                      <a:pt x="11311" y="0"/>
                      <a:pt x="10743" y="0"/>
                    </a:cubicBezTo>
                    <a:lnTo>
                      <a:pt x="9389" y="0"/>
                    </a:lnTo>
                    <a:cubicBezTo>
                      <a:pt x="8790" y="0"/>
                      <a:pt x="8349" y="473"/>
                      <a:pt x="8349" y="1040"/>
                    </a:cubicBezTo>
                    <a:cubicBezTo>
                      <a:pt x="8349" y="1639"/>
                      <a:pt x="8822" y="2048"/>
                      <a:pt x="9389" y="2048"/>
                    </a:cubicBezTo>
                    <a:lnTo>
                      <a:pt x="9735" y="2048"/>
                    </a:lnTo>
                    <a:lnTo>
                      <a:pt x="9735" y="2426"/>
                    </a:lnTo>
                    <a:cubicBezTo>
                      <a:pt x="9735" y="2615"/>
                      <a:pt x="9578" y="2773"/>
                      <a:pt x="9389" y="2773"/>
                    </a:cubicBezTo>
                    <a:lnTo>
                      <a:pt x="6238" y="2773"/>
                    </a:lnTo>
                    <a:lnTo>
                      <a:pt x="6238" y="2048"/>
                    </a:lnTo>
                    <a:lnTo>
                      <a:pt x="6585" y="2048"/>
                    </a:lnTo>
                    <a:cubicBezTo>
                      <a:pt x="7183" y="2048"/>
                      <a:pt x="7593" y="1576"/>
                      <a:pt x="7593" y="1040"/>
                    </a:cubicBezTo>
                    <a:cubicBezTo>
                      <a:pt x="7593" y="441"/>
                      <a:pt x="7120" y="0"/>
                      <a:pt x="6585" y="0"/>
                    </a:cubicBezTo>
                    <a:lnTo>
                      <a:pt x="5199" y="0"/>
                    </a:lnTo>
                    <a:cubicBezTo>
                      <a:pt x="4631" y="0"/>
                      <a:pt x="4190" y="473"/>
                      <a:pt x="4190" y="1040"/>
                    </a:cubicBezTo>
                    <a:cubicBezTo>
                      <a:pt x="4190" y="1639"/>
                      <a:pt x="4663" y="2048"/>
                      <a:pt x="5199" y="2048"/>
                    </a:cubicBezTo>
                    <a:lnTo>
                      <a:pt x="5577" y="2048"/>
                    </a:lnTo>
                    <a:lnTo>
                      <a:pt x="5577" y="2773"/>
                    </a:lnTo>
                    <a:lnTo>
                      <a:pt x="2426" y="2773"/>
                    </a:lnTo>
                    <a:cubicBezTo>
                      <a:pt x="2206" y="2773"/>
                      <a:pt x="2048" y="2615"/>
                      <a:pt x="2048" y="2426"/>
                    </a:cubicBezTo>
                    <a:lnTo>
                      <a:pt x="2048" y="2048"/>
                    </a:lnTo>
                    <a:lnTo>
                      <a:pt x="2426" y="2048"/>
                    </a:lnTo>
                    <a:cubicBezTo>
                      <a:pt x="2993" y="2048"/>
                      <a:pt x="3434" y="1576"/>
                      <a:pt x="3434" y="1040"/>
                    </a:cubicBezTo>
                    <a:cubicBezTo>
                      <a:pt x="3434" y="441"/>
                      <a:pt x="2962" y="0"/>
                      <a:pt x="24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27" name="Google Shape;9445;p73">
                <a:extLst>
                  <a:ext uri="{FF2B5EF4-FFF2-40B4-BE49-F238E27FC236}">
                    <a16:creationId xmlns:a16="http://schemas.microsoft.com/office/drawing/2014/main" id="{8E3B439D-7582-B84A-630F-8793D59F4E21}"/>
                  </a:ext>
                </a:extLst>
              </p:cNvPr>
              <p:cNvGrpSpPr/>
              <p:nvPr/>
            </p:nvGrpSpPr>
            <p:grpSpPr>
              <a:xfrm>
                <a:off x="2036572" y="4983505"/>
                <a:ext cx="503276" cy="502894"/>
                <a:chOff x="1310075" y="3980250"/>
                <a:chExt cx="297750" cy="297525"/>
              </a:xfrm>
              <a:grpFill/>
            </p:grpSpPr>
            <p:sp>
              <p:nvSpPr>
                <p:cNvPr id="191" name="Google Shape;9446;p73">
                  <a:extLst>
                    <a:ext uri="{FF2B5EF4-FFF2-40B4-BE49-F238E27FC236}">
                      <a16:creationId xmlns:a16="http://schemas.microsoft.com/office/drawing/2014/main" id="{99EEB19D-2628-C53E-7A0B-83F8D066F8C7}"/>
                    </a:ext>
                  </a:extLst>
                </p:cNvPr>
                <p:cNvSpPr/>
                <p:nvPr/>
              </p:nvSpPr>
              <p:spPr>
                <a:xfrm>
                  <a:off x="1310075" y="3980250"/>
                  <a:ext cx="297750" cy="29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10" h="11901" extrusionOk="0">
                      <a:moveTo>
                        <a:pt x="3844" y="4946"/>
                      </a:moveTo>
                      <a:cubicBezTo>
                        <a:pt x="4033" y="4946"/>
                        <a:pt x="4190" y="5104"/>
                        <a:pt x="4190" y="5293"/>
                      </a:cubicBezTo>
                      <a:lnTo>
                        <a:pt x="4190" y="6679"/>
                      </a:lnTo>
                      <a:cubicBezTo>
                        <a:pt x="4190" y="6868"/>
                        <a:pt x="4033" y="7026"/>
                        <a:pt x="3844" y="7026"/>
                      </a:cubicBezTo>
                      <a:lnTo>
                        <a:pt x="2458" y="7026"/>
                      </a:lnTo>
                      <a:cubicBezTo>
                        <a:pt x="2269" y="7026"/>
                        <a:pt x="2111" y="6868"/>
                        <a:pt x="2111" y="6679"/>
                      </a:cubicBezTo>
                      <a:lnTo>
                        <a:pt x="2111" y="5293"/>
                      </a:lnTo>
                      <a:cubicBezTo>
                        <a:pt x="2111" y="5104"/>
                        <a:pt x="2269" y="4946"/>
                        <a:pt x="2458" y="4946"/>
                      </a:cubicBezTo>
                      <a:close/>
                      <a:moveTo>
                        <a:pt x="6616" y="3560"/>
                      </a:moveTo>
                      <a:cubicBezTo>
                        <a:pt x="6837" y="3560"/>
                        <a:pt x="6994" y="3718"/>
                        <a:pt x="6994" y="3907"/>
                      </a:cubicBezTo>
                      <a:lnTo>
                        <a:pt x="6994" y="6679"/>
                      </a:lnTo>
                      <a:cubicBezTo>
                        <a:pt x="6994" y="6868"/>
                        <a:pt x="6837" y="7026"/>
                        <a:pt x="6616" y="7026"/>
                      </a:cubicBezTo>
                      <a:lnTo>
                        <a:pt x="5262" y="7026"/>
                      </a:lnTo>
                      <a:cubicBezTo>
                        <a:pt x="5041" y="7026"/>
                        <a:pt x="4884" y="6868"/>
                        <a:pt x="4884" y="6679"/>
                      </a:cubicBezTo>
                      <a:lnTo>
                        <a:pt x="4884" y="3907"/>
                      </a:lnTo>
                      <a:cubicBezTo>
                        <a:pt x="4884" y="3718"/>
                        <a:pt x="5041" y="3560"/>
                        <a:pt x="5262" y="3560"/>
                      </a:cubicBezTo>
                      <a:close/>
                      <a:moveTo>
                        <a:pt x="9389" y="2174"/>
                      </a:moveTo>
                      <a:cubicBezTo>
                        <a:pt x="9578" y="2174"/>
                        <a:pt x="9735" y="2331"/>
                        <a:pt x="9735" y="2520"/>
                      </a:cubicBezTo>
                      <a:lnTo>
                        <a:pt x="9735" y="6679"/>
                      </a:lnTo>
                      <a:cubicBezTo>
                        <a:pt x="9735" y="6868"/>
                        <a:pt x="9578" y="7026"/>
                        <a:pt x="9389" y="7026"/>
                      </a:cubicBezTo>
                      <a:lnTo>
                        <a:pt x="8003" y="7026"/>
                      </a:lnTo>
                      <a:cubicBezTo>
                        <a:pt x="7813" y="7026"/>
                        <a:pt x="7656" y="6868"/>
                        <a:pt x="7656" y="6679"/>
                      </a:cubicBezTo>
                      <a:lnTo>
                        <a:pt x="7656" y="2520"/>
                      </a:lnTo>
                      <a:cubicBezTo>
                        <a:pt x="7656" y="2331"/>
                        <a:pt x="7813" y="2174"/>
                        <a:pt x="8003" y="2174"/>
                      </a:cubicBezTo>
                      <a:close/>
                      <a:moveTo>
                        <a:pt x="5577" y="8412"/>
                      </a:moveTo>
                      <a:lnTo>
                        <a:pt x="5577" y="9105"/>
                      </a:lnTo>
                      <a:lnTo>
                        <a:pt x="5167" y="9105"/>
                      </a:lnTo>
                      <a:lnTo>
                        <a:pt x="5451" y="8412"/>
                      </a:lnTo>
                      <a:close/>
                      <a:moveTo>
                        <a:pt x="6396" y="8412"/>
                      </a:moveTo>
                      <a:lnTo>
                        <a:pt x="6679" y="9105"/>
                      </a:lnTo>
                      <a:lnTo>
                        <a:pt x="6270" y="9105"/>
                      </a:lnTo>
                      <a:lnTo>
                        <a:pt x="6270" y="8412"/>
                      </a:lnTo>
                      <a:close/>
                      <a:moveTo>
                        <a:pt x="5955" y="0"/>
                      </a:moveTo>
                      <a:cubicBezTo>
                        <a:pt x="5766" y="0"/>
                        <a:pt x="5608" y="158"/>
                        <a:pt x="5608" y="378"/>
                      </a:cubicBezTo>
                      <a:lnTo>
                        <a:pt x="5608" y="725"/>
                      </a:lnTo>
                      <a:lnTo>
                        <a:pt x="347" y="725"/>
                      </a:lnTo>
                      <a:cubicBezTo>
                        <a:pt x="158" y="725"/>
                        <a:pt x="0" y="882"/>
                        <a:pt x="0" y="1071"/>
                      </a:cubicBezTo>
                      <a:cubicBezTo>
                        <a:pt x="0" y="1260"/>
                        <a:pt x="158" y="1418"/>
                        <a:pt x="347" y="1418"/>
                      </a:cubicBezTo>
                      <a:lnTo>
                        <a:pt x="725" y="1418"/>
                      </a:lnTo>
                      <a:lnTo>
                        <a:pt x="725" y="7719"/>
                      </a:lnTo>
                      <a:lnTo>
                        <a:pt x="378" y="7719"/>
                      </a:lnTo>
                      <a:cubicBezTo>
                        <a:pt x="158" y="7719"/>
                        <a:pt x="0" y="7876"/>
                        <a:pt x="0" y="8097"/>
                      </a:cubicBezTo>
                      <a:cubicBezTo>
                        <a:pt x="0" y="8286"/>
                        <a:pt x="158" y="8443"/>
                        <a:pt x="378" y="8443"/>
                      </a:cubicBezTo>
                      <a:lnTo>
                        <a:pt x="4726" y="8443"/>
                      </a:lnTo>
                      <a:lnTo>
                        <a:pt x="3560" y="11436"/>
                      </a:lnTo>
                      <a:cubicBezTo>
                        <a:pt x="3466" y="11625"/>
                        <a:pt x="3560" y="11814"/>
                        <a:pt x="3749" y="11877"/>
                      </a:cubicBezTo>
                      <a:cubicBezTo>
                        <a:pt x="3788" y="11893"/>
                        <a:pt x="3831" y="11901"/>
                        <a:pt x="3876" y="11901"/>
                      </a:cubicBezTo>
                      <a:cubicBezTo>
                        <a:pt x="4016" y="11901"/>
                        <a:pt x="4167" y="11824"/>
                        <a:pt x="4190" y="11657"/>
                      </a:cubicBezTo>
                      <a:lnTo>
                        <a:pt x="4947" y="9830"/>
                      </a:lnTo>
                      <a:lnTo>
                        <a:pt x="5608" y="9830"/>
                      </a:lnTo>
                      <a:lnTo>
                        <a:pt x="5608" y="10838"/>
                      </a:lnTo>
                      <a:cubicBezTo>
                        <a:pt x="5608" y="11027"/>
                        <a:pt x="5766" y="11184"/>
                        <a:pt x="5955" y="11184"/>
                      </a:cubicBezTo>
                      <a:cubicBezTo>
                        <a:pt x="6144" y="11184"/>
                        <a:pt x="6301" y="11027"/>
                        <a:pt x="6301" y="10838"/>
                      </a:cubicBezTo>
                      <a:lnTo>
                        <a:pt x="6301" y="9830"/>
                      </a:lnTo>
                      <a:lnTo>
                        <a:pt x="6994" y="9830"/>
                      </a:lnTo>
                      <a:lnTo>
                        <a:pt x="7719" y="11657"/>
                      </a:lnTo>
                      <a:cubicBezTo>
                        <a:pt x="7791" y="11824"/>
                        <a:pt x="7916" y="11901"/>
                        <a:pt x="8042" y="11901"/>
                      </a:cubicBezTo>
                      <a:cubicBezTo>
                        <a:pt x="8082" y="11901"/>
                        <a:pt x="8122" y="11893"/>
                        <a:pt x="8160" y="11877"/>
                      </a:cubicBezTo>
                      <a:cubicBezTo>
                        <a:pt x="8349" y="11783"/>
                        <a:pt x="8444" y="11594"/>
                        <a:pt x="8349" y="11436"/>
                      </a:cubicBezTo>
                      <a:lnTo>
                        <a:pt x="7183" y="8443"/>
                      </a:lnTo>
                      <a:lnTo>
                        <a:pt x="11531" y="8443"/>
                      </a:lnTo>
                      <a:cubicBezTo>
                        <a:pt x="11752" y="8443"/>
                        <a:pt x="11909" y="8286"/>
                        <a:pt x="11909" y="8097"/>
                      </a:cubicBezTo>
                      <a:cubicBezTo>
                        <a:pt x="11909" y="7876"/>
                        <a:pt x="11752" y="7719"/>
                        <a:pt x="11531" y="7719"/>
                      </a:cubicBezTo>
                      <a:lnTo>
                        <a:pt x="11185" y="7719"/>
                      </a:lnTo>
                      <a:lnTo>
                        <a:pt x="11185" y="1418"/>
                      </a:lnTo>
                      <a:lnTo>
                        <a:pt x="11531" y="1418"/>
                      </a:lnTo>
                      <a:cubicBezTo>
                        <a:pt x="11752" y="1418"/>
                        <a:pt x="11909" y="1260"/>
                        <a:pt x="11909" y="1071"/>
                      </a:cubicBezTo>
                      <a:cubicBezTo>
                        <a:pt x="11909" y="882"/>
                        <a:pt x="11752" y="725"/>
                        <a:pt x="11531" y="725"/>
                      </a:cubicBezTo>
                      <a:lnTo>
                        <a:pt x="6301" y="725"/>
                      </a:lnTo>
                      <a:lnTo>
                        <a:pt x="6301" y="378"/>
                      </a:lnTo>
                      <a:cubicBezTo>
                        <a:pt x="6301" y="158"/>
                        <a:pt x="6144" y="0"/>
                        <a:pt x="595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92" name="Google Shape;9447;p73">
                  <a:extLst>
                    <a:ext uri="{FF2B5EF4-FFF2-40B4-BE49-F238E27FC236}">
                      <a16:creationId xmlns:a16="http://schemas.microsoft.com/office/drawing/2014/main" id="{79F425FD-C33A-68CA-5D66-EE294C7EB435}"/>
                    </a:ext>
                  </a:extLst>
                </p:cNvPr>
                <p:cNvSpPr/>
                <p:nvPr/>
              </p:nvSpPr>
              <p:spPr>
                <a:xfrm>
                  <a:off x="1449475" y="4086575"/>
                  <a:ext cx="17350" cy="5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2080" extrusionOk="0">
                      <a:moveTo>
                        <a:pt x="1" y="0"/>
                      </a:moveTo>
                      <a:lnTo>
                        <a:pt x="1" y="2080"/>
                      </a:lnTo>
                      <a:lnTo>
                        <a:pt x="694" y="2080"/>
                      </a:lnTo>
                      <a:lnTo>
                        <a:pt x="69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93" name="Google Shape;9448;p73">
                  <a:extLst>
                    <a:ext uri="{FF2B5EF4-FFF2-40B4-BE49-F238E27FC236}">
                      <a16:creationId xmlns:a16="http://schemas.microsoft.com/office/drawing/2014/main" id="{7D2E01AC-D571-33F1-5109-0CE1B3FE147C}"/>
                    </a:ext>
                  </a:extLst>
                </p:cNvPr>
                <p:cNvSpPr/>
                <p:nvPr/>
              </p:nvSpPr>
              <p:spPr>
                <a:xfrm>
                  <a:off x="1380175" y="4121225"/>
                  <a:ext cx="17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94" extrusionOk="0">
                      <a:moveTo>
                        <a:pt x="0" y="0"/>
                      </a:moveTo>
                      <a:lnTo>
                        <a:pt x="0" y="694"/>
                      </a:lnTo>
                      <a:lnTo>
                        <a:pt x="693" y="694"/>
                      </a:lnTo>
                      <a:lnTo>
                        <a:pt x="69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94" name="Google Shape;9449;p73">
                  <a:extLst>
                    <a:ext uri="{FF2B5EF4-FFF2-40B4-BE49-F238E27FC236}">
                      <a16:creationId xmlns:a16="http://schemas.microsoft.com/office/drawing/2014/main" id="{6735042E-6C1E-D625-D7E4-705F9B3A2F34}"/>
                    </a:ext>
                  </a:extLst>
                </p:cNvPr>
                <p:cNvSpPr/>
                <p:nvPr/>
              </p:nvSpPr>
              <p:spPr>
                <a:xfrm>
                  <a:off x="1518800" y="4051925"/>
                  <a:ext cx="18125" cy="8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3466" extrusionOk="0">
                      <a:moveTo>
                        <a:pt x="0" y="0"/>
                      </a:moveTo>
                      <a:lnTo>
                        <a:pt x="0" y="3466"/>
                      </a:lnTo>
                      <a:lnTo>
                        <a:pt x="725" y="3466"/>
                      </a:lnTo>
                      <a:lnTo>
                        <a:pt x="72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28" name="Google Shape;9450;p73">
                <a:extLst>
                  <a:ext uri="{FF2B5EF4-FFF2-40B4-BE49-F238E27FC236}">
                    <a16:creationId xmlns:a16="http://schemas.microsoft.com/office/drawing/2014/main" id="{0523728E-E63D-8181-D928-BED9625BF2C4}"/>
                  </a:ext>
                </a:extLst>
              </p:cNvPr>
              <p:cNvGrpSpPr/>
              <p:nvPr/>
            </p:nvGrpSpPr>
            <p:grpSpPr>
              <a:xfrm>
                <a:off x="5275218" y="3748557"/>
                <a:ext cx="380816" cy="499261"/>
                <a:chOff x="3167275" y="3227275"/>
                <a:chExt cx="225300" cy="295375"/>
              </a:xfrm>
              <a:grpFill/>
            </p:grpSpPr>
            <p:sp>
              <p:nvSpPr>
                <p:cNvPr id="186" name="Google Shape;9451;p73">
                  <a:extLst>
                    <a:ext uri="{FF2B5EF4-FFF2-40B4-BE49-F238E27FC236}">
                      <a16:creationId xmlns:a16="http://schemas.microsoft.com/office/drawing/2014/main" id="{D9FABFDD-7410-C9BC-5331-690539EC1451}"/>
                    </a:ext>
                  </a:extLst>
                </p:cNvPr>
                <p:cNvSpPr/>
                <p:nvPr/>
              </p:nvSpPr>
              <p:spPr>
                <a:xfrm>
                  <a:off x="3167275" y="3227275"/>
                  <a:ext cx="225300" cy="20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12" h="8318" extrusionOk="0">
                      <a:moveTo>
                        <a:pt x="4538" y="1"/>
                      </a:moveTo>
                      <a:cubicBezTo>
                        <a:pt x="2112" y="1"/>
                        <a:pt x="1" y="1985"/>
                        <a:pt x="32" y="4537"/>
                      </a:cubicBezTo>
                      <a:cubicBezTo>
                        <a:pt x="32" y="5860"/>
                        <a:pt x="631" y="7184"/>
                        <a:pt x="1797" y="8066"/>
                      </a:cubicBezTo>
                      <a:cubicBezTo>
                        <a:pt x="1923" y="8192"/>
                        <a:pt x="2017" y="8223"/>
                        <a:pt x="2049" y="8318"/>
                      </a:cubicBezTo>
                      <a:lnTo>
                        <a:pt x="4160" y="8318"/>
                      </a:lnTo>
                      <a:lnTo>
                        <a:pt x="4160" y="6900"/>
                      </a:lnTo>
                      <a:lnTo>
                        <a:pt x="2427" y="6900"/>
                      </a:lnTo>
                      <a:cubicBezTo>
                        <a:pt x="2238" y="6900"/>
                        <a:pt x="2080" y="6743"/>
                        <a:pt x="2080" y="6554"/>
                      </a:cubicBezTo>
                      <a:lnTo>
                        <a:pt x="2080" y="5829"/>
                      </a:lnTo>
                      <a:cubicBezTo>
                        <a:pt x="2080" y="4852"/>
                        <a:pt x="2679" y="4033"/>
                        <a:pt x="3498" y="3624"/>
                      </a:cubicBezTo>
                      <a:cubicBezTo>
                        <a:pt x="3277" y="3403"/>
                        <a:pt x="3151" y="3088"/>
                        <a:pt x="3151" y="2678"/>
                      </a:cubicBezTo>
                      <a:cubicBezTo>
                        <a:pt x="3151" y="1922"/>
                        <a:pt x="3782" y="1292"/>
                        <a:pt x="4538" y="1292"/>
                      </a:cubicBezTo>
                      <a:cubicBezTo>
                        <a:pt x="5262" y="1292"/>
                        <a:pt x="5892" y="1922"/>
                        <a:pt x="5892" y="2678"/>
                      </a:cubicBezTo>
                      <a:cubicBezTo>
                        <a:pt x="5892" y="3025"/>
                        <a:pt x="5735" y="3340"/>
                        <a:pt x="5546" y="3624"/>
                      </a:cubicBezTo>
                      <a:cubicBezTo>
                        <a:pt x="6365" y="4033"/>
                        <a:pt x="6964" y="4852"/>
                        <a:pt x="6964" y="5829"/>
                      </a:cubicBezTo>
                      <a:lnTo>
                        <a:pt x="6964" y="6554"/>
                      </a:lnTo>
                      <a:cubicBezTo>
                        <a:pt x="6964" y="6743"/>
                        <a:pt x="6806" y="6900"/>
                        <a:pt x="6617" y="6900"/>
                      </a:cubicBezTo>
                      <a:lnTo>
                        <a:pt x="4884" y="6900"/>
                      </a:lnTo>
                      <a:lnTo>
                        <a:pt x="4884" y="8318"/>
                      </a:lnTo>
                      <a:lnTo>
                        <a:pt x="6995" y="8318"/>
                      </a:lnTo>
                      <a:cubicBezTo>
                        <a:pt x="7027" y="8286"/>
                        <a:pt x="7121" y="8192"/>
                        <a:pt x="7247" y="8129"/>
                      </a:cubicBezTo>
                      <a:cubicBezTo>
                        <a:pt x="8413" y="7184"/>
                        <a:pt x="9011" y="5829"/>
                        <a:pt x="9011" y="4506"/>
                      </a:cubicBezTo>
                      <a:cubicBezTo>
                        <a:pt x="9011" y="2017"/>
                        <a:pt x="6995" y="1"/>
                        <a:pt x="453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87" name="Google Shape;9452;p73">
                  <a:extLst>
                    <a:ext uri="{FF2B5EF4-FFF2-40B4-BE49-F238E27FC236}">
                      <a16:creationId xmlns:a16="http://schemas.microsoft.com/office/drawing/2014/main" id="{30193493-0183-E382-A777-7C110E1DFD88}"/>
                    </a:ext>
                  </a:extLst>
                </p:cNvPr>
                <p:cNvSpPr/>
                <p:nvPr/>
              </p:nvSpPr>
              <p:spPr>
                <a:xfrm>
                  <a:off x="3262600" y="3278475"/>
                  <a:ext cx="35450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419" extrusionOk="0">
                      <a:moveTo>
                        <a:pt x="725" y="0"/>
                      </a:moveTo>
                      <a:cubicBezTo>
                        <a:pt x="315" y="0"/>
                        <a:pt x="0" y="315"/>
                        <a:pt x="0" y="725"/>
                      </a:cubicBezTo>
                      <a:cubicBezTo>
                        <a:pt x="0" y="1103"/>
                        <a:pt x="315" y="1418"/>
                        <a:pt x="725" y="1418"/>
                      </a:cubicBezTo>
                      <a:cubicBezTo>
                        <a:pt x="1103" y="1418"/>
                        <a:pt x="1418" y="1103"/>
                        <a:pt x="1418" y="725"/>
                      </a:cubicBezTo>
                      <a:cubicBezTo>
                        <a:pt x="1418" y="315"/>
                        <a:pt x="1103" y="0"/>
                        <a:pt x="72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88" name="Google Shape;9453;p73">
                  <a:extLst>
                    <a:ext uri="{FF2B5EF4-FFF2-40B4-BE49-F238E27FC236}">
                      <a16:creationId xmlns:a16="http://schemas.microsoft.com/office/drawing/2014/main" id="{18EE4176-B717-A0E8-B198-0E4306FC90A1}"/>
                    </a:ext>
                  </a:extLst>
                </p:cNvPr>
                <p:cNvSpPr/>
                <p:nvPr/>
              </p:nvSpPr>
              <p:spPr>
                <a:xfrm>
                  <a:off x="3220050" y="3452525"/>
                  <a:ext cx="12132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3" h="1419" extrusionOk="0">
                      <a:moveTo>
                        <a:pt x="1" y="1"/>
                      </a:moveTo>
                      <a:lnTo>
                        <a:pt x="1" y="347"/>
                      </a:lnTo>
                      <a:cubicBezTo>
                        <a:pt x="1" y="946"/>
                        <a:pt x="473" y="1419"/>
                        <a:pt x="1040" y="1419"/>
                      </a:cubicBezTo>
                      <a:lnTo>
                        <a:pt x="3781" y="1419"/>
                      </a:lnTo>
                      <a:cubicBezTo>
                        <a:pt x="4380" y="1419"/>
                        <a:pt x="4853" y="946"/>
                        <a:pt x="4853" y="347"/>
                      </a:cubicBezTo>
                      <a:lnTo>
                        <a:pt x="485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89" name="Google Shape;9454;p73">
                  <a:extLst>
                    <a:ext uri="{FF2B5EF4-FFF2-40B4-BE49-F238E27FC236}">
                      <a16:creationId xmlns:a16="http://schemas.microsoft.com/office/drawing/2014/main" id="{A7E2D8AA-9506-F3EB-D77F-E7641B5BCA30}"/>
                    </a:ext>
                  </a:extLst>
                </p:cNvPr>
                <p:cNvSpPr/>
                <p:nvPr/>
              </p:nvSpPr>
              <p:spPr>
                <a:xfrm>
                  <a:off x="3237375" y="3332025"/>
                  <a:ext cx="86675" cy="5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2080" extrusionOk="0">
                      <a:moveTo>
                        <a:pt x="1734" y="1"/>
                      </a:moveTo>
                      <a:cubicBezTo>
                        <a:pt x="789" y="1"/>
                        <a:pt x="1" y="725"/>
                        <a:pt x="1" y="1733"/>
                      </a:cubicBezTo>
                      <a:lnTo>
                        <a:pt x="1" y="2080"/>
                      </a:lnTo>
                      <a:lnTo>
                        <a:pt x="3466" y="2080"/>
                      </a:lnTo>
                      <a:lnTo>
                        <a:pt x="3466" y="1733"/>
                      </a:lnTo>
                      <a:cubicBezTo>
                        <a:pt x="3466" y="788"/>
                        <a:pt x="2679" y="1"/>
                        <a:pt x="173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90" name="Google Shape;9455;p73">
                  <a:extLst>
                    <a:ext uri="{FF2B5EF4-FFF2-40B4-BE49-F238E27FC236}">
                      <a16:creationId xmlns:a16="http://schemas.microsoft.com/office/drawing/2014/main" id="{C4697EC2-C3EC-2269-C461-7A9CF7FCE1A1}"/>
                    </a:ext>
                  </a:extLst>
                </p:cNvPr>
                <p:cNvSpPr/>
                <p:nvPr/>
              </p:nvSpPr>
              <p:spPr>
                <a:xfrm>
                  <a:off x="3237375" y="3505300"/>
                  <a:ext cx="874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8" h="694" extrusionOk="0">
                      <a:moveTo>
                        <a:pt x="32" y="1"/>
                      </a:moveTo>
                      <a:cubicBezTo>
                        <a:pt x="1" y="379"/>
                        <a:pt x="284" y="694"/>
                        <a:pt x="694" y="694"/>
                      </a:cubicBezTo>
                      <a:lnTo>
                        <a:pt x="2773" y="694"/>
                      </a:lnTo>
                      <a:cubicBezTo>
                        <a:pt x="3183" y="694"/>
                        <a:pt x="3498" y="379"/>
                        <a:pt x="349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sp>
            <p:nvSpPr>
              <p:cNvPr id="29" name="Google Shape;9456;p73">
                <a:extLst>
                  <a:ext uri="{FF2B5EF4-FFF2-40B4-BE49-F238E27FC236}">
                    <a16:creationId xmlns:a16="http://schemas.microsoft.com/office/drawing/2014/main" id="{DEDFE1F0-6460-6368-5C87-7C90957487F4}"/>
                  </a:ext>
                </a:extLst>
              </p:cNvPr>
              <p:cNvSpPr/>
              <p:nvPr/>
            </p:nvSpPr>
            <p:spPr>
              <a:xfrm>
                <a:off x="5202621" y="4377430"/>
                <a:ext cx="525925" cy="501585"/>
              </a:xfrm>
              <a:custGeom>
                <a:avLst/>
                <a:gdLst/>
                <a:ahLst/>
                <a:cxnLst/>
                <a:rect l="l" t="t" r="r" b="b"/>
                <a:pathLst>
                  <a:path w="12446" h="11870" extrusionOk="0">
                    <a:moveTo>
                      <a:pt x="9421" y="1410"/>
                    </a:moveTo>
                    <a:cubicBezTo>
                      <a:pt x="9775" y="1410"/>
                      <a:pt x="10130" y="1544"/>
                      <a:pt x="10397" y="1812"/>
                    </a:cubicBezTo>
                    <a:cubicBezTo>
                      <a:pt x="10901" y="2316"/>
                      <a:pt x="10901" y="3198"/>
                      <a:pt x="10366" y="3734"/>
                    </a:cubicBezTo>
                    <a:lnTo>
                      <a:pt x="9169" y="4931"/>
                    </a:lnTo>
                    <a:cubicBezTo>
                      <a:pt x="8948" y="5152"/>
                      <a:pt x="8633" y="5278"/>
                      <a:pt x="8318" y="5309"/>
                    </a:cubicBezTo>
                    <a:lnTo>
                      <a:pt x="8476" y="5152"/>
                    </a:lnTo>
                    <a:cubicBezTo>
                      <a:pt x="8854" y="4773"/>
                      <a:pt x="8854" y="4112"/>
                      <a:pt x="8476" y="3702"/>
                    </a:cubicBezTo>
                    <a:cubicBezTo>
                      <a:pt x="8271" y="3513"/>
                      <a:pt x="8003" y="3419"/>
                      <a:pt x="7739" y="3419"/>
                    </a:cubicBezTo>
                    <a:cubicBezTo>
                      <a:pt x="7475" y="3419"/>
                      <a:pt x="7215" y="3513"/>
                      <a:pt x="7026" y="3702"/>
                    </a:cubicBezTo>
                    <a:lnTo>
                      <a:pt x="6869" y="3860"/>
                    </a:lnTo>
                    <a:cubicBezTo>
                      <a:pt x="6900" y="3545"/>
                      <a:pt x="7026" y="3230"/>
                      <a:pt x="7247" y="3009"/>
                    </a:cubicBezTo>
                    <a:lnTo>
                      <a:pt x="8444" y="1812"/>
                    </a:lnTo>
                    <a:cubicBezTo>
                      <a:pt x="8712" y="1544"/>
                      <a:pt x="9066" y="1410"/>
                      <a:pt x="9421" y="1410"/>
                    </a:cubicBezTo>
                    <a:close/>
                    <a:moveTo>
                      <a:pt x="4128" y="6475"/>
                    </a:moveTo>
                    <a:lnTo>
                      <a:pt x="3970" y="6601"/>
                    </a:lnTo>
                    <a:cubicBezTo>
                      <a:pt x="3592" y="7010"/>
                      <a:pt x="3592" y="7672"/>
                      <a:pt x="3970" y="8081"/>
                    </a:cubicBezTo>
                    <a:cubicBezTo>
                      <a:pt x="4175" y="8270"/>
                      <a:pt x="4443" y="8365"/>
                      <a:pt x="4711" y="8365"/>
                    </a:cubicBezTo>
                    <a:cubicBezTo>
                      <a:pt x="4978" y="8365"/>
                      <a:pt x="5246" y="8270"/>
                      <a:pt x="5451" y="8081"/>
                    </a:cubicBezTo>
                    <a:lnTo>
                      <a:pt x="5577" y="7924"/>
                    </a:lnTo>
                    <a:lnTo>
                      <a:pt x="5577" y="7924"/>
                    </a:lnTo>
                    <a:cubicBezTo>
                      <a:pt x="5640" y="8270"/>
                      <a:pt x="5483" y="8586"/>
                      <a:pt x="5231" y="8838"/>
                    </a:cubicBezTo>
                    <a:lnTo>
                      <a:pt x="4065" y="10003"/>
                    </a:lnTo>
                    <a:cubicBezTo>
                      <a:pt x="3781" y="10271"/>
                      <a:pt x="3427" y="10405"/>
                      <a:pt x="3072" y="10405"/>
                    </a:cubicBezTo>
                    <a:cubicBezTo>
                      <a:pt x="2718" y="10405"/>
                      <a:pt x="2364" y="10271"/>
                      <a:pt x="2080" y="10003"/>
                    </a:cubicBezTo>
                    <a:cubicBezTo>
                      <a:pt x="1544" y="9468"/>
                      <a:pt x="1544" y="8586"/>
                      <a:pt x="2080" y="8050"/>
                    </a:cubicBezTo>
                    <a:lnTo>
                      <a:pt x="3277" y="6853"/>
                    </a:lnTo>
                    <a:cubicBezTo>
                      <a:pt x="3498" y="6601"/>
                      <a:pt x="3813" y="6506"/>
                      <a:pt x="4128" y="6475"/>
                    </a:cubicBezTo>
                    <a:close/>
                    <a:moveTo>
                      <a:pt x="9373" y="0"/>
                    </a:moveTo>
                    <a:cubicBezTo>
                      <a:pt x="8665" y="0"/>
                      <a:pt x="7956" y="268"/>
                      <a:pt x="7404" y="804"/>
                    </a:cubicBezTo>
                    <a:lnTo>
                      <a:pt x="6239" y="1970"/>
                    </a:lnTo>
                    <a:cubicBezTo>
                      <a:pt x="5451" y="2757"/>
                      <a:pt x="5199" y="3986"/>
                      <a:pt x="5640" y="4994"/>
                    </a:cubicBezTo>
                    <a:lnTo>
                      <a:pt x="5325" y="5309"/>
                    </a:lnTo>
                    <a:cubicBezTo>
                      <a:pt x="4994" y="5170"/>
                      <a:pt x="4634" y="5100"/>
                      <a:pt x="4270" y="5100"/>
                    </a:cubicBezTo>
                    <a:cubicBezTo>
                      <a:pt x="3562" y="5100"/>
                      <a:pt x="2842" y="5366"/>
                      <a:pt x="2301" y="5908"/>
                    </a:cubicBezTo>
                    <a:lnTo>
                      <a:pt x="1103" y="7105"/>
                    </a:lnTo>
                    <a:cubicBezTo>
                      <a:pt x="1" y="8144"/>
                      <a:pt x="1" y="9940"/>
                      <a:pt x="1103" y="11043"/>
                    </a:cubicBezTo>
                    <a:cubicBezTo>
                      <a:pt x="1655" y="11594"/>
                      <a:pt x="2364" y="11870"/>
                      <a:pt x="3072" y="11870"/>
                    </a:cubicBezTo>
                    <a:cubicBezTo>
                      <a:pt x="3781" y="11870"/>
                      <a:pt x="4490" y="11594"/>
                      <a:pt x="5041" y="11043"/>
                    </a:cubicBezTo>
                    <a:lnTo>
                      <a:pt x="6239" y="9846"/>
                    </a:lnTo>
                    <a:cubicBezTo>
                      <a:pt x="7026" y="9058"/>
                      <a:pt x="7247" y="7829"/>
                      <a:pt x="6806" y="6821"/>
                    </a:cubicBezTo>
                    <a:lnTo>
                      <a:pt x="7121" y="6506"/>
                    </a:lnTo>
                    <a:cubicBezTo>
                      <a:pt x="7473" y="6656"/>
                      <a:pt x="7840" y="6729"/>
                      <a:pt x="8204" y="6729"/>
                    </a:cubicBezTo>
                    <a:cubicBezTo>
                      <a:pt x="8914" y="6729"/>
                      <a:pt x="9614" y="6449"/>
                      <a:pt x="10177" y="5908"/>
                    </a:cubicBezTo>
                    <a:lnTo>
                      <a:pt x="11342" y="4742"/>
                    </a:lnTo>
                    <a:cubicBezTo>
                      <a:pt x="12445" y="3639"/>
                      <a:pt x="12445" y="1907"/>
                      <a:pt x="11342" y="804"/>
                    </a:cubicBezTo>
                    <a:cubicBezTo>
                      <a:pt x="10791" y="268"/>
                      <a:pt x="10082" y="0"/>
                      <a:pt x="93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</a:endParaRPr>
              </a:p>
            </p:txBody>
          </p:sp>
          <p:grpSp>
            <p:nvGrpSpPr>
              <p:cNvPr id="30" name="Google Shape;9457;p73">
                <a:extLst>
                  <a:ext uri="{FF2B5EF4-FFF2-40B4-BE49-F238E27FC236}">
                    <a16:creationId xmlns:a16="http://schemas.microsoft.com/office/drawing/2014/main" id="{6F1204BE-89C0-E11F-A5C8-785E053EC05D}"/>
                  </a:ext>
                </a:extLst>
              </p:cNvPr>
              <p:cNvGrpSpPr/>
              <p:nvPr/>
            </p:nvGrpSpPr>
            <p:grpSpPr>
              <a:xfrm>
                <a:off x="5213987" y="4985299"/>
                <a:ext cx="503276" cy="499303"/>
                <a:chOff x="3133425" y="3955025"/>
                <a:chExt cx="297750" cy="295400"/>
              </a:xfrm>
              <a:grpFill/>
            </p:grpSpPr>
            <p:sp>
              <p:nvSpPr>
                <p:cNvPr id="183" name="Google Shape;9458;p73">
                  <a:extLst>
                    <a:ext uri="{FF2B5EF4-FFF2-40B4-BE49-F238E27FC236}">
                      <a16:creationId xmlns:a16="http://schemas.microsoft.com/office/drawing/2014/main" id="{C798FB74-1F1E-5850-7C21-866C6CAB80EA}"/>
                    </a:ext>
                  </a:extLst>
                </p:cNvPr>
                <p:cNvSpPr/>
                <p:nvPr/>
              </p:nvSpPr>
              <p:spPr>
                <a:xfrm>
                  <a:off x="3133425" y="4058225"/>
                  <a:ext cx="297750" cy="19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10" h="7688" extrusionOk="0">
                      <a:moveTo>
                        <a:pt x="5923" y="0"/>
                      </a:moveTo>
                      <a:cubicBezTo>
                        <a:pt x="5325" y="0"/>
                        <a:pt x="4821" y="347"/>
                        <a:pt x="4631" y="914"/>
                      </a:cubicBezTo>
                      <a:cubicBezTo>
                        <a:pt x="4505" y="1166"/>
                        <a:pt x="4505" y="1449"/>
                        <a:pt x="4568" y="1764"/>
                      </a:cubicBezTo>
                      <a:cubicBezTo>
                        <a:pt x="4884" y="1922"/>
                        <a:pt x="5199" y="2016"/>
                        <a:pt x="5577" y="2048"/>
                      </a:cubicBezTo>
                      <a:lnTo>
                        <a:pt x="5577" y="2741"/>
                      </a:lnTo>
                      <a:lnTo>
                        <a:pt x="2458" y="2741"/>
                      </a:lnTo>
                      <a:cubicBezTo>
                        <a:pt x="1859" y="2741"/>
                        <a:pt x="1418" y="3214"/>
                        <a:pt x="1418" y="3781"/>
                      </a:cubicBezTo>
                      <a:lnTo>
                        <a:pt x="1418" y="4190"/>
                      </a:lnTo>
                      <a:cubicBezTo>
                        <a:pt x="630" y="4316"/>
                        <a:pt x="0" y="5041"/>
                        <a:pt x="0" y="5891"/>
                      </a:cubicBezTo>
                      <a:cubicBezTo>
                        <a:pt x="0" y="6837"/>
                        <a:pt x="788" y="7687"/>
                        <a:pt x="1765" y="7687"/>
                      </a:cubicBezTo>
                      <a:cubicBezTo>
                        <a:pt x="2710" y="7687"/>
                        <a:pt x="3497" y="6900"/>
                        <a:pt x="3497" y="5891"/>
                      </a:cubicBezTo>
                      <a:cubicBezTo>
                        <a:pt x="3497" y="5072"/>
                        <a:pt x="2930" y="4316"/>
                        <a:pt x="2143" y="4190"/>
                      </a:cubicBezTo>
                      <a:lnTo>
                        <a:pt x="2143" y="3781"/>
                      </a:lnTo>
                      <a:cubicBezTo>
                        <a:pt x="2143" y="3592"/>
                        <a:pt x="2300" y="3434"/>
                        <a:pt x="2489" y="3434"/>
                      </a:cubicBezTo>
                      <a:lnTo>
                        <a:pt x="5608" y="3434"/>
                      </a:lnTo>
                      <a:lnTo>
                        <a:pt x="5608" y="4127"/>
                      </a:lnTo>
                      <a:cubicBezTo>
                        <a:pt x="4821" y="4285"/>
                        <a:pt x="4222" y="5009"/>
                        <a:pt x="4222" y="5860"/>
                      </a:cubicBezTo>
                      <a:cubicBezTo>
                        <a:pt x="4222" y="6805"/>
                        <a:pt x="5010" y="7656"/>
                        <a:pt x="5955" y="7656"/>
                      </a:cubicBezTo>
                      <a:cubicBezTo>
                        <a:pt x="6900" y="7656"/>
                        <a:pt x="7687" y="6868"/>
                        <a:pt x="7687" y="5860"/>
                      </a:cubicBezTo>
                      <a:cubicBezTo>
                        <a:pt x="7687" y="5041"/>
                        <a:pt x="7089" y="4285"/>
                        <a:pt x="6301" y="4127"/>
                      </a:cubicBezTo>
                      <a:lnTo>
                        <a:pt x="6301" y="3434"/>
                      </a:lnTo>
                      <a:lnTo>
                        <a:pt x="9452" y="3434"/>
                      </a:lnTo>
                      <a:cubicBezTo>
                        <a:pt x="9641" y="3434"/>
                        <a:pt x="9798" y="3592"/>
                        <a:pt x="9798" y="3781"/>
                      </a:cubicBezTo>
                      <a:lnTo>
                        <a:pt x="9798" y="4190"/>
                      </a:lnTo>
                      <a:cubicBezTo>
                        <a:pt x="9011" y="4316"/>
                        <a:pt x="8444" y="5041"/>
                        <a:pt x="8444" y="5891"/>
                      </a:cubicBezTo>
                      <a:cubicBezTo>
                        <a:pt x="8444" y="6837"/>
                        <a:pt x="9231" y="7687"/>
                        <a:pt x="10176" y="7687"/>
                      </a:cubicBezTo>
                      <a:cubicBezTo>
                        <a:pt x="11121" y="7687"/>
                        <a:pt x="11909" y="6900"/>
                        <a:pt x="11909" y="5891"/>
                      </a:cubicBezTo>
                      <a:cubicBezTo>
                        <a:pt x="11783" y="5135"/>
                        <a:pt x="11185" y="4379"/>
                        <a:pt x="10397" y="4222"/>
                      </a:cubicBezTo>
                      <a:lnTo>
                        <a:pt x="10397" y="3812"/>
                      </a:lnTo>
                      <a:cubicBezTo>
                        <a:pt x="10397" y="3245"/>
                        <a:pt x="9924" y="2804"/>
                        <a:pt x="9389" y="2804"/>
                      </a:cubicBezTo>
                      <a:lnTo>
                        <a:pt x="6238" y="2804"/>
                      </a:lnTo>
                      <a:lnTo>
                        <a:pt x="6238" y="2079"/>
                      </a:lnTo>
                      <a:cubicBezTo>
                        <a:pt x="6585" y="2048"/>
                        <a:pt x="6900" y="1922"/>
                        <a:pt x="7215" y="1827"/>
                      </a:cubicBezTo>
                      <a:cubicBezTo>
                        <a:pt x="7341" y="1418"/>
                        <a:pt x="7246" y="977"/>
                        <a:pt x="7057" y="630"/>
                      </a:cubicBezTo>
                      <a:cubicBezTo>
                        <a:pt x="6774" y="221"/>
                        <a:pt x="6396" y="0"/>
                        <a:pt x="592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84" name="Google Shape;9459;p73">
                  <a:extLst>
                    <a:ext uri="{FF2B5EF4-FFF2-40B4-BE49-F238E27FC236}">
                      <a16:creationId xmlns:a16="http://schemas.microsoft.com/office/drawing/2014/main" id="{8516B3CA-16EC-5295-8081-A4D8A78F9792}"/>
                    </a:ext>
                  </a:extLst>
                </p:cNvPr>
                <p:cNvSpPr/>
                <p:nvPr/>
              </p:nvSpPr>
              <p:spPr>
                <a:xfrm>
                  <a:off x="3263375" y="4007025"/>
                  <a:ext cx="35475" cy="3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8" extrusionOk="0">
                      <a:moveTo>
                        <a:pt x="725" y="0"/>
                      </a:moveTo>
                      <a:cubicBezTo>
                        <a:pt x="284" y="0"/>
                        <a:pt x="1" y="315"/>
                        <a:pt x="1" y="725"/>
                      </a:cubicBezTo>
                      <a:cubicBezTo>
                        <a:pt x="1" y="1103"/>
                        <a:pt x="316" y="1418"/>
                        <a:pt x="725" y="1418"/>
                      </a:cubicBezTo>
                      <a:cubicBezTo>
                        <a:pt x="1103" y="1418"/>
                        <a:pt x="1418" y="1103"/>
                        <a:pt x="1418" y="725"/>
                      </a:cubicBezTo>
                      <a:cubicBezTo>
                        <a:pt x="1418" y="315"/>
                        <a:pt x="1103" y="0"/>
                        <a:pt x="72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85" name="Google Shape;9460;p73">
                  <a:extLst>
                    <a:ext uri="{FF2B5EF4-FFF2-40B4-BE49-F238E27FC236}">
                      <a16:creationId xmlns:a16="http://schemas.microsoft.com/office/drawing/2014/main" id="{DD2403DF-6951-397F-701F-EA11B0A4A41C}"/>
                    </a:ext>
                  </a:extLst>
                </p:cNvPr>
                <p:cNvSpPr/>
                <p:nvPr/>
              </p:nvSpPr>
              <p:spPr>
                <a:xfrm>
                  <a:off x="3203525" y="3955025"/>
                  <a:ext cx="155175" cy="1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7" h="5420" extrusionOk="0">
                      <a:moveTo>
                        <a:pt x="3119" y="1"/>
                      </a:moveTo>
                      <a:cubicBezTo>
                        <a:pt x="1386" y="1"/>
                        <a:pt x="0" y="1387"/>
                        <a:pt x="0" y="3120"/>
                      </a:cubicBezTo>
                      <a:cubicBezTo>
                        <a:pt x="0" y="4002"/>
                        <a:pt x="410" y="4853"/>
                        <a:pt x="1071" y="5420"/>
                      </a:cubicBezTo>
                      <a:cubicBezTo>
                        <a:pt x="1071" y="5231"/>
                        <a:pt x="1103" y="5042"/>
                        <a:pt x="1197" y="4853"/>
                      </a:cubicBezTo>
                      <a:cubicBezTo>
                        <a:pt x="1323" y="4380"/>
                        <a:pt x="1701" y="3971"/>
                        <a:pt x="2111" y="3750"/>
                      </a:cubicBezTo>
                      <a:cubicBezTo>
                        <a:pt x="1890" y="3498"/>
                        <a:pt x="1733" y="3151"/>
                        <a:pt x="1733" y="2805"/>
                      </a:cubicBezTo>
                      <a:cubicBezTo>
                        <a:pt x="1733" y="2049"/>
                        <a:pt x="2363" y="1419"/>
                        <a:pt x="3119" y="1419"/>
                      </a:cubicBezTo>
                      <a:cubicBezTo>
                        <a:pt x="3844" y="1419"/>
                        <a:pt x="4474" y="2049"/>
                        <a:pt x="4474" y="2805"/>
                      </a:cubicBezTo>
                      <a:cubicBezTo>
                        <a:pt x="4474" y="3151"/>
                        <a:pt x="4348" y="3498"/>
                        <a:pt x="4096" y="3750"/>
                      </a:cubicBezTo>
                      <a:cubicBezTo>
                        <a:pt x="4379" y="3876"/>
                        <a:pt x="4600" y="4097"/>
                        <a:pt x="4789" y="4380"/>
                      </a:cubicBezTo>
                      <a:cubicBezTo>
                        <a:pt x="5009" y="4695"/>
                        <a:pt x="5135" y="5042"/>
                        <a:pt x="5167" y="5420"/>
                      </a:cubicBezTo>
                      <a:cubicBezTo>
                        <a:pt x="5797" y="4853"/>
                        <a:pt x="6207" y="4065"/>
                        <a:pt x="6207" y="3120"/>
                      </a:cubicBezTo>
                      <a:cubicBezTo>
                        <a:pt x="6207" y="1387"/>
                        <a:pt x="4852" y="1"/>
                        <a:pt x="311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1" name="Google Shape;9461;p73">
                <a:extLst>
                  <a:ext uri="{FF2B5EF4-FFF2-40B4-BE49-F238E27FC236}">
                    <a16:creationId xmlns:a16="http://schemas.microsoft.com/office/drawing/2014/main" id="{95CBC8EA-C60C-77B6-8D5D-808F5BFE97CF}"/>
                  </a:ext>
                </a:extLst>
              </p:cNvPr>
              <p:cNvGrpSpPr/>
              <p:nvPr/>
            </p:nvGrpSpPr>
            <p:grpSpPr>
              <a:xfrm>
                <a:off x="8379176" y="3746993"/>
                <a:ext cx="500612" cy="502387"/>
                <a:chOff x="4991425" y="3234750"/>
                <a:chExt cx="296175" cy="297225"/>
              </a:xfrm>
              <a:grpFill/>
            </p:grpSpPr>
            <p:sp>
              <p:nvSpPr>
                <p:cNvPr id="177" name="Google Shape;9462;p73">
                  <a:extLst>
                    <a:ext uri="{FF2B5EF4-FFF2-40B4-BE49-F238E27FC236}">
                      <a16:creationId xmlns:a16="http://schemas.microsoft.com/office/drawing/2014/main" id="{202C1166-453E-1711-9FCC-C3737276B6E0}"/>
                    </a:ext>
                  </a:extLst>
                </p:cNvPr>
                <p:cNvSpPr/>
                <p:nvPr/>
              </p:nvSpPr>
              <p:spPr>
                <a:xfrm>
                  <a:off x="5077275" y="3304450"/>
                  <a:ext cx="122100" cy="9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3971" extrusionOk="0">
                      <a:moveTo>
                        <a:pt x="2426" y="1"/>
                      </a:moveTo>
                      <a:cubicBezTo>
                        <a:pt x="1103" y="1"/>
                        <a:pt x="0" y="1104"/>
                        <a:pt x="0" y="2427"/>
                      </a:cubicBezTo>
                      <a:cubicBezTo>
                        <a:pt x="0" y="3025"/>
                        <a:pt x="190" y="3530"/>
                        <a:pt x="536" y="3971"/>
                      </a:cubicBezTo>
                      <a:cubicBezTo>
                        <a:pt x="820" y="3624"/>
                        <a:pt x="1103" y="3309"/>
                        <a:pt x="1481" y="3057"/>
                      </a:cubicBezTo>
                      <a:cubicBezTo>
                        <a:pt x="1261" y="2805"/>
                        <a:pt x="1103" y="2458"/>
                        <a:pt x="1103" y="2112"/>
                      </a:cubicBezTo>
                      <a:cubicBezTo>
                        <a:pt x="1103" y="1356"/>
                        <a:pt x="1733" y="726"/>
                        <a:pt x="2489" y="726"/>
                      </a:cubicBezTo>
                      <a:cubicBezTo>
                        <a:pt x="3214" y="726"/>
                        <a:pt x="3844" y="1356"/>
                        <a:pt x="3844" y="2112"/>
                      </a:cubicBezTo>
                      <a:cubicBezTo>
                        <a:pt x="3844" y="2458"/>
                        <a:pt x="3687" y="2805"/>
                        <a:pt x="3466" y="3057"/>
                      </a:cubicBezTo>
                      <a:cubicBezTo>
                        <a:pt x="3844" y="3246"/>
                        <a:pt x="4128" y="3561"/>
                        <a:pt x="4317" y="3971"/>
                      </a:cubicBezTo>
                      <a:cubicBezTo>
                        <a:pt x="4695" y="3530"/>
                        <a:pt x="4884" y="3025"/>
                        <a:pt x="4884" y="2427"/>
                      </a:cubicBezTo>
                      <a:cubicBezTo>
                        <a:pt x="4884" y="1104"/>
                        <a:pt x="3781" y="1"/>
                        <a:pt x="242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78" name="Google Shape;9463;p73">
                  <a:extLst>
                    <a:ext uri="{FF2B5EF4-FFF2-40B4-BE49-F238E27FC236}">
                      <a16:creationId xmlns:a16="http://schemas.microsoft.com/office/drawing/2014/main" id="{28211908-C233-5190-6F58-9B82885462FE}"/>
                    </a:ext>
                  </a:extLst>
                </p:cNvPr>
                <p:cNvSpPr/>
                <p:nvPr/>
              </p:nvSpPr>
              <p:spPr>
                <a:xfrm>
                  <a:off x="5121375" y="3339900"/>
                  <a:ext cx="3547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9" extrusionOk="0">
                      <a:moveTo>
                        <a:pt x="725" y="1"/>
                      </a:moveTo>
                      <a:cubicBezTo>
                        <a:pt x="316" y="1"/>
                        <a:pt x="1" y="316"/>
                        <a:pt x="1" y="694"/>
                      </a:cubicBezTo>
                      <a:cubicBezTo>
                        <a:pt x="1" y="1103"/>
                        <a:pt x="316" y="1418"/>
                        <a:pt x="725" y="1418"/>
                      </a:cubicBezTo>
                      <a:cubicBezTo>
                        <a:pt x="1103" y="1418"/>
                        <a:pt x="1418" y="1103"/>
                        <a:pt x="1418" y="694"/>
                      </a:cubicBez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79" name="Google Shape;9464;p73">
                  <a:extLst>
                    <a:ext uri="{FF2B5EF4-FFF2-40B4-BE49-F238E27FC236}">
                      <a16:creationId xmlns:a16="http://schemas.microsoft.com/office/drawing/2014/main" id="{10F7ECB5-D956-8E1F-2AF1-7BBD523EB11E}"/>
                    </a:ext>
                  </a:extLst>
                </p:cNvPr>
                <p:cNvSpPr/>
                <p:nvPr/>
              </p:nvSpPr>
              <p:spPr>
                <a:xfrm>
                  <a:off x="5009550" y="3234750"/>
                  <a:ext cx="259150" cy="26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6" h="10445" extrusionOk="0">
                      <a:moveTo>
                        <a:pt x="5198" y="2159"/>
                      </a:moveTo>
                      <a:cubicBezTo>
                        <a:pt x="6931" y="2159"/>
                        <a:pt x="8286" y="3514"/>
                        <a:pt x="8286" y="5246"/>
                      </a:cubicBezTo>
                      <a:cubicBezTo>
                        <a:pt x="8286" y="6916"/>
                        <a:pt x="6931" y="8365"/>
                        <a:pt x="5198" y="8365"/>
                      </a:cubicBezTo>
                      <a:cubicBezTo>
                        <a:pt x="3340" y="8365"/>
                        <a:pt x="2079" y="6822"/>
                        <a:pt x="2079" y="5246"/>
                      </a:cubicBezTo>
                      <a:cubicBezTo>
                        <a:pt x="2079" y="3514"/>
                        <a:pt x="3497" y="2159"/>
                        <a:pt x="5198" y="2159"/>
                      </a:cubicBezTo>
                      <a:close/>
                      <a:moveTo>
                        <a:pt x="5167" y="1"/>
                      </a:moveTo>
                      <a:cubicBezTo>
                        <a:pt x="5088" y="1"/>
                        <a:pt x="5009" y="17"/>
                        <a:pt x="4946" y="48"/>
                      </a:cubicBezTo>
                      <a:lnTo>
                        <a:pt x="4001" y="836"/>
                      </a:lnTo>
                      <a:lnTo>
                        <a:pt x="2773" y="678"/>
                      </a:lnTo>
                      <a:cubicBezTo>
                        <a:pt x="2756" y="675"/>
                        <a:pt x="2739" y="673"/>
                        <a:pt x="2723" y="673"/>
                      </a:cubicBezTo>
                      <a:cubicBezTo>
                        <a:pt x="2583" y="673"/>
                        <a:pt x="2454" y="786"/>
                        <a:pt x="2426" y="899"/>
                      </a:cubicBezTo>
                      <a:lnTo>
                        <a:pt x="1953" y="2033"/>
                      </a:lnTo>
                      <a:lnTo>
                        <a:pt x="819" y="2505"/>
                      </a:lnTo>
                      <a:cubicBezTo>
                        <a:pt x="662" y="2568"/>
                        <a:pt x="567" y="2694"/>
                        <a:pt x="630" y="2852"/>
                      </a:cubicBezTo>
                      <a:lnTo>
                        <a:pt x="788" y="4081"/>
                      </a:lnTo>
                      <a:lnTo>
                        <a:pt x="32" y="5026"/>
                      </a:lnTo>
                      <a:cubicBezTo>
                        <a:pt x="0" y="5183"/>
                        <a:pt x="0" y="5341"/>
                        <a:pt x="63" y="5467"/>
                      </a:cubicBezTo>
                      <a:lnTo>
                        <a:pt x="819" y="6381"/>
                      </a:lnTo>
                      <a:lnTo>
                        <a:pt x="662" y="7609"/>
                      </a:lnTo>
                      <a:cubicBezTo>
                        <a:pt x="630" y="7767"/>
                        <a:pt x="725" y="7924"/>
                        <a:pt x="851" y="7956"/>
                      </a:cubicBezTo>
                      <a:lnTo>
                        <a:pt x="1985" y="8428"/>
                      </a:lnTo>
                      <a:lnTo>
                        <a:pt x="2457" y="9594"/>
                      </a:lnTo>
                      <a:cubicBezTo>
                        <a:pt x="2536" y="9725"/>
                        <a:pt x="2637" y="9791"/>
                        <a:pt x="2741" y="9791"/>
                      </a:cubicBezTo>
                      <a:cubicBezTo>
                        <a:pt x="2762" y="9791"/>
                        <a:pt x="2783" y="9788"/>
                        <a:pt x="2804" y="9783"/>
                      </a:cubicBezTo>
                      <a:lnTo>
                        <a:pt x="4033" y="9626"/>
                      </a:lnTo>
                      <a:lnTo>
                        <a:pt x="4978" y="10382"/>
                      </a:lnTo>
                      <a:cubicBezTo>
                        <a:pt x="5072" y="10413"/>
                        <a:pt x="5104" y="10445"/>
                        <a:pt x="5167" y="10445"/>
                      </a:cubicBezTo>
                      <a:cubicBezTo>
                        <a:pt x="5261" y="10445"/>
                        <a:pt x="5324" y="10413"/>
                        <a:pt x="5387" y="10382"/>
                      </a:cubicBezTo>
                      <a:lnTo>
                        <a:pt x="6333" y="9626"/>
                      </a:lnTo>
                      <a:lnTo>
                        <a:pt x="7530" y="9783"/>
                      </a:lnTo>
                      <a:cubicBezTo>
                        <a:pt x="7687" y="9783"/>
                        <a:pt x="7876" y="9689"/>
                        <a:pt x="7908" y="9594"/>
                      </a:cubicBezTo>
                      <a:lnTo>
                        <a:pt x="8380" y="8428"/>
                      </a:lnTo>
                      <a:lnTo>
                        <a:pt x="9515" y="7956"/>
                      </a:lnTo>
                      <a:cubicBezTo>
                        <a:pt x="9672" y="7893"/>
                        <a:pt x="9735" y="7767"/>
                        <a:pt x="9704" y="7609"/>
                      </a:cubicBezTo>
                      <a:lnTo>
                        <a:pt x="9546" y="6381"/>
                      </a:lnTo>
                      <a:lnTo>
                        <a:pt x="10302" y="5467"/>
                      </a:lnTo>
                      <a:cubicBezTo>
                        <a:pt x="10365" y="5341"/>
                        <a:pt x="10365" y="5120"/>
                        <a:pt x="10302" y="5026"/>
                      </a:cubicBezTo>
                      <a:lnTo>
                        <a:pt x="9546" y="4081"/>
                      </a:lnTo>
                      <a:lnTo>
                        <a:pt x="9704" y="2852"/>
                      </a:lnTo>
                      <a:cubicBezTo>
                        <a:pt x="9735" y="2694"/>
                        <a:pt x="9641" y="2537"/>
                        <a:pt x="9515" y="2505"/>
                      </a:cubicBezTo>
                      <a:lnTo>
                        <a:pt x="8380" y="2033"/>
                      </a:lnTo>
                      <a:lnTo>
                        <a:pt x="7908" y="899"/>
                      </a:lnTo>
                      <a:cubicBezTo>
                        <a:pt x="7826" y="762"/>
                        <a:pt x="7719" y="672"/>
                        <a:pt x="7589" y="672"/>
                      </a:cubicBezTo>
                      <a:cubicBezTo>
                        <a:pt x="7570" y="672"/>
                        <a:pt x="7550" y="674"/>
                        <a:pt x="7530" y="678"/>
                      </a:cubicBezTo>
                      <a:lnTo>
                        <a:pt x="6333" y="836"/>
                      </a:lnTo>
                      <a:lnTo>
                        <a:pt x="5387" y="48"/>
                      </a:lnTo>
                      <a:cubicBezTo>
                        <a:pt x="5324" y="17"/>
                        <a:pt x="5246" y="1"/>
                        <a:pt x="516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80" name="Google Shape;9465;p73">
                  <a:extLst>
                    <a:ext uri="{FF2B5EF4-FFF2-40B4-BE49-F238E27FC236}">
                      <a16:creationId xmlns:a16="http://schemas.microsoft.com/office/drawing/2014/main" id="{11876EED-AF1C-031E-D87F-C144CE1B146A}"/>
                    </a:ext>
                  </a:extLst>
                </p:cNvPr>
                <p:cNvSpPr/>
                <p:nvPr/>
              </p:nvSpPr>
              <p:spPr>
                <a:xfrm>
                  <a:off x="5105625" y="3391900"/>
                  <a:ext cx="6697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9" h="1387" extrusionOk="0">
                      <a:moveTo>
                        <a:pt x="1355" y="0"/>
                      </a:moveTo>
                      <a:cubicBezTo>
                        <a:pt x="725" y="0"/>
                        <a:pt x="190" y="441"/>
                        <a:pt x="1" y="977"/>
                      </a:cubicBezTo>
                      <a:cubicBezTo>
                        <a:pt x="410" y="1229"/>
                        <a:pt x="820" y="1386"/>
                        <a:pt x="1355" y="1386"/>
                      </a:cubicBezTo>
                      <a:cubicBezTo>
                        <a:pt x="1859" y="1386"/>
                        <a:pt x="2301" y="1229"/>
                        <a:pt x="2679" y="977"/>
                      </a:cubicBezTo>
                      <a:cubicBezTo>
                        <a:pt x="2521" y="410"/>
                        <a:pt x="1985" y="0"/>
                        <a:pt x="135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81" name="Google Shape;9466;p73">
                  <a:extLst>
                    <a:ext uri="{FF2B5EF4-FFF2-40B4-BE49-F238E27FC236}">
                      <a16:creationId xmlns:a16="http://schemas.microsoft.com/office/drawing/2014/main" id="{9666C301-DB17-626A-A11C-893BDD96D03E}"/>
                    </a:ext>
                  </a:extLst>
                </p:cNvPr>
                <p:cNvSpPr/>
                <p:nvPr/>
              </p:nvSpPr>
              <p:spPr>
                <a:xfrm>
                  <a:off x="5192275" y="3443075"/>
                  <a:ext cx="95325" cy="8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79" extrusionOk="0">
                      <a:moveTo>
                        <a:pt x="2867" y="1"/>
                      </a:moveTo>
                      <a:cubicBezTo>
                        <a:pt x="2741" y="127"/>
                        <a:pt x="2647" y="221"/>
                        <a:pt x="2489" y="284"/>
                      </a:cubicBezTo>
                      <a:lnTo>
                        <a:pt x="1607" y="631"/>
                      </a:lnTo>
                      <a:lnTo>
                        <a:pt x="1260" y="1482"/>
                      </a:lnTo>
                      <a:cubicBezTo>
                        <a:pt x="1103" y="1891"/>
                        <a:pt x="693" y="2112"/>
                        <a:pt x="284" y="2112"/>
                      </a:cubicBezTo>
                      <a:lnTo>
                        <a:pt x="158" y="2112"/>
                      </a:lnTo>
                      <a:lnTo>
                        <a:pt x="0" y="2080"/>
                      </a:lnTo>
                      <a:lnTo>
                        <a:pt x="1166" y="3372"/>
                      </a:lnTo>
                      <a:cubicBezTo>
                        <a:pt x="1237" y="3443"/>
                        <a:pt x="1343" y="3478"/>
                        <a:pt x="1445" y="3478"/>
                      </a:cubicBezTo>
                      <a:cubicBezTo>
                        <a:pt x="1479" y="3478"/>
                        <a:pt x="1512" y="3474"/>
                        <a:pt x="1544" y="3466"/>
                      </a:cubicBezTo>
                      <a:cubicBezTo>
                        <a:pt x="1638" y="3403"/>
                        <a:pt x="1764" y="3340"/>
                        <a:pt x="1764" y="3183"/>
                      </a:cubicBezTo>
                      <a:lnTo>
                        <a:pt x="2080" y="1639"/>
                      </a:lnTo>
                      <a:lnTo>
                        <a:pt x="3497" y="1324"/>
                      </a:lnTo>
                      <a:cubicBezTo>
                        <a:pt x="3532" y="1338"/>
                        <a:pt x="3563" y="1344"/>
                        <a:pt x="3592" y="1344"/>
                      </a:cubicBezTo>
                      <a:cubicBezTo>
                        <a:pt x="3693" y="1344"/>
                        <a:pt x="3756" y="1265"/>
                        <a:pt x="3781" y="1167"/>
                      </a:cubicBezTo>
                      <a:cubicBezTo>
                        <a:pt x="3812" y="1072"/>
                        <a:pt x="3781" y="946"/>
                        <a:pt x="3686" y="820"/>
                      </a:cubicBezTo>
                      <a:lnTo>
                        <a:pt x="2867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82" name="Google Shape;9467;p73">
                  <a:extLst>
                    <a:ext uri="{FF2B5EF4-FFF2-40B4-BE49-F238E27FC236}">
                      <a16:creationId xmlns:a16="http://schemas.microsoft.com/office/drawing/2014/main" id="{4179A194-DE9C-5F94-DF77-25BE64DE3714}"/>
                    </a:ext>
                  </a:extLst>
                </p:cNvPr>
                <p:cNvSpPr/>
                <p:nvPr/>
              </p:nvSpPr>
              <p:spPr>
                <a:xfrm>
                  <a:off x="4991425" y="3444650"/>
                  <a:ext cx="95325" cy="8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93" extrusionOk="0">
                      <a:moveTo>
                        <a:pt x="946" y="1"/>
                      </a:moveTo>
                      <a:lnTo>
                        <a:pt x="126" y="851"/>
                      </a:lnTo>
                      <a:cubicBezTo>
                        <a:pt x="0" y="851"/>
                        <a:pt x="0" y="1009"/>
                        <a:pt x="32" y="1104"/>
                      </a:cubicBezTo>
                      <a:cubicBezTo>
                        <a:pt x="95" y="1230"/>
                        <a:pt x="158" y="1324"/>
                        <a:pt x="315" y="1356"/>
                      </a:cubicBezTo>
                      <a:lnTo>
                        <a:pt x="1733" y="1671"/>
                      </a:lnTo>
                      <a:lnTo>
                        <a:pt x="2048" y="3214"/>
                      </a:lnTo>
                      <a:cubicBezTo>
                        <a:pt x="2080" y="3309"/>
                        <a:pt x="2174" y="3435"/>
                        <a:pt x="2300" y="3466"/>
                      </a:cubicBezTo>
                      <a:cubicBezTo>
                        <a:pt x="2328" y="3485"/>
                        <a:pt x="2361" y="3492"/>
                        <a:pt x="2396" y="3492"/>
                      </a:cubicBezTo>
                      <a:cubicBezTo>
                        <a:pt x="2482" y="3492"/>
                        <a:pt x="2580" y="3448"/>
                        <a:pt x="2647" y="3403"/>
                      </a:cubicBezTo>
                      <a:lnTo>
                        <a:pt x="3813" y="2112"/>
                      </a:lnTo>
                      <a:lnTo>
                        <a:pt x="3813" y="2112"/>
                      </a:lnTo>
                      <a:lnTo>
                        <a:pt x="3624" y="2143"/>
                      </a:lnTo>
                      <a:lnTo>
                        <a:pt x="3561" y="2143"/>
                      </a:lnTo>
                      <a:cubicBezTo>
                        <a:pt x="3119" y="2143"/>
                        <a:pt x="2773" y="1891"/>
                        <a:pt x="2552" y="1513"/>
                      </a:cubicBezTo>
                      <a:lnTo>
                        <a:pt x="2206" y="631"/>
                      </a:lnTo>
                      <a:lnTo>
                        <a:pt x="1355" y="284"/>
                      </a:lnTo>
                      <a:cubicBezTo>
                        <a:pt x="1198" y="221"/>
                        <a:pt x="1072" y="127"/>
                        <a:pt x="94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2" name="Google Shape;9468;p73">
                <a:extLst>
                  <a:ext uri="{FF2B5EF4-FFF2-40B4-BE49-F238E27FC236}">
                    <a16:creationId xmlns:a16="http://schemas.microsoft.com/office/drawing/2014/main" id="{21236300-C3DB-351E-C138-E8A22B94BD12}"/>
                  </a:ext>
                </a:extLst>
              </p:cNvPr>
              <p:cNvGrpSpPr/>
              <p:nvPr/>
            </p:nvGrpSpPr>
            <p:grpSpPr>
              <a:xfrm>
                <a:off x="8379176" y="4407885"/>
                <a:ext cx="500612" cy="440694"/>
                <a:chOff x="4991425" y="3617150"/>
                <a:chExt cx="296175" cy="260725"/>
              </a:xfrm>
              <a:grpFill/>
            </p:grpSpPr>
            <p:sp>
              <p:nvSpPr>
                <p:cNvPr id="170" name="Google Shape;9469;p73">
                  <a:extLst>
                    <a:ext uri="{FF2B5EF4-FFF2-40B4-BE49-F238E27FC236}">
                      <a16:creationId xmlns:a16="http://schemas.microsoft.com/office/drawing/2014/main" id="{E1A01BB2-A7BC-8366-9DA2-D537A01FDA62}"/>
                    </a:ext>
                  </a:extLst>
                </p:cNvPr>
                <p:cNvSpPr/>
                <p:nvPr/>
              </p:nvSpPr>
              <p:spPr>
                <a:xfrm>
                  <a:off x="5069400" y="3738450"/>
                  <a:ext cx="139425" cy="13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5577" extrusionOk="0">
                      <a:moveTo>
                        <a:pt x="2804" y="0"/>
                      </a:moveTo>
                      <a:cubicBezTo>
                        <a:pt x="1607" y="0"/>
                        <a:pt x="1450" y="725"/>
                        <a:pt x="1009" y="3308"/>
                      </a:cubicBezTo>
                      <a:cubicBezTo>
                        <a:pt x="946" y="3749"/>
                        <a:pt x="851" y="4285"/>
                        <a:pt x="757" y="4883"/>
                      </a:cubicBezTo>
                      <a:lnTo>
                        <a:pt x="347" y="4883"/>
                      </a:lnTo>
                      <a:cubicBezTo>
                        <a:pt x="158" y="4883"/>
                        <a:pt x="0" y="5041"/>
                        <a:pt x="0" y="5230"/>
                      </a:cubicBezTo>
                      <a:cubicBezTo>
                        <a:pt x="0" y="5419"/>
                        <a:pt x="158" y="5576"/>
                        <a:pt x="347" y="5576"/>
                      </a:cubicBezTo>
                      <a:lnTo>
                        <a:pt x="5230" y="5576"/>
                      </a:lnTo>
                      <a:cubicBezTo>
                        <a:pt x="5419" y="5545"/>
                        <a:pt x="5577" y="5387"/>
                        <a:pt x="5577" y="5198"/>
                      </a:cubicBezTo>
                      <a:cubicBezTo>
                        <a:pt x="5577" y="5009"/>
                        <a:pt x="5419" y="4852"/>
                        <a:pt x="5230" y="4852"/>
                      </a:cubicBezTo>
                      <a:lnTo>
                        <a:pt x="4852" y="4852"/>
                      </a:lnTo>
                      <a:cubicBezTo>
                        <a:pt x="4726" y="4253"/>
                        <a:pt x="4632" y="3749"/>
                        <a:pt x="4569" y="3277"/>
                      </a:cubicBezTo>
                      <a:cubicBezTo>
                        <a:pt x="4128" y="756"/>
                        <a:pt x="3970" y="0"/>
                        <a:pt x="280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71" name="Google Shape;9470;p73">
                  <a:extLst>
                    <a:ext uri="{FF2B5EF4-FFF2-40B4-BE49-F238E27FC236}">
                      <a16:creationId xmlns:a16="http://schemas.microsoft.com/office/drawing/2014/main" id="{F5BE6191-CFE5-855A-826A-3A241B84DDE2}"/>
                    </a:ext>
                  </a:extLst>
                </p:cNvPr>
                <p:cNvSpPr/>
                <p:nvPr/>
              </p:nvSpPr>
              <p:spPr>
                <a:xfrm>
                  <a:off x="5200150" y="3617150"/>
                  <a:ext cx="69325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3" h="2773" extrusionOk="0">
                      <a:moveTo>
                        <a:pt x="1386" y="0"/>
                      </a:moveTo>
                      <a:cubicBezTo>
                        <a:pt x="630" y="0"/>
                        <a:pt x="0" y="630"/>
                        <a:pt x="0" y="1387"/>
                      </a:cubicBezTo>
                      <a:cubicBezTo>
                        <a:pt x="0" y="2111"/>
                        <a:pt x="630" y="2773"/>
                        <a:pt x="1386" y="2773"/>
                      </a:cubicBezTo>
                      <a:cubicBezTo>
                        <a:pt x="2143" y="2773"/>
                        <a:pt x="2773" y="2111"/>
                        <a:pt x="2773" y="1387"/>
                      </a:cubicBezTo>
                      <a:cubicBezTo>
                        <a:pt x="2773" y="630"/>
                        <a:pt x="2143" y="0"/>
                        <a:pt x="13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72" name="Google Shape;9471;p73">
                  <a:extLst>
                    <a:ext uri="{FF2B5EF4-FFF2-40B4-BE49-F238E27FC236}">
                      <a16:creationId xmlns:a16="http://schemas.microsoft.com/office/drawing/2014/main" id="{1E2BE27D-C516-65CE-9CBC-529398EEA642}"/>
                    </a:ext>
                  </a:extLst>
                </p:cNvPr>
                <p:cNvSpPr/>
                <p:nvPr/>
              </p:nvSpPr>
              <p:spPr>
                <a:xfrm>
                  <a:off x="5009550" y="3617150"/>
                  <a:ext cx="68525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2773" extrusionOk="0">
                      <a:moveTo>
                        <a:pt x="1355" y="0"/>
                      </a:moveTo>
                      <a:cubicBezTo>
                        <a:pt x="599" y="0"/>
                        <a:pt x="0" y="630"/>
                        <a:pt x="0" y="1387"/>
                      </a:cubicBezTo>
                      <a:cubicBezTo>
                        <a:pt x="0" y="2143"/>
                        <a:pt x="599" y="2773"/>
                        <a:pt x="1355" y="2773"/>
                      </a:cubicBezTo>
                      <a:cubicBezTo>
                        <a:pt x="2111" y="2773"/>
                        <a:pt x="2741" y="2143"/>
                        <a:pt x="2741" y="1387"/>
                      </a:cubicBezTo>
                      <a:cubicBezTo>
                        <a:pt x="2741" y="630"/>
                        <a:pt x="2111" y="0"/>
                        <a:pt x="135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73" name="Google Shape;9472;p73">
                  <a:extLst>
                    <a:ext uri="{FF2B5EF4-FFF2-40B4-BE49-F238E27FC236}">
                      <a16:creationId xmlns:a16="http://schemas.microsoft.com/office/drawing/2014/main" id="{1B2B9D8B-4FBB-AA38-5336-99878BA2B785}"/>
                    </a:ext>
                  </a:extLst>
                </p:cNvPr>
                <p:cNvSpPr/>
                <p:nvPr/>
              </p:nvSpPr>
              <p:spPr>
                <a:xfrm>
                  <a:off x="4991425" y="3686450"/>
                  <a:ext cx="104775" cy="5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2081" extrusionOk="0">
                      <a:moveTo>
                        <a:pt x="568" y="1"/>
                      </a:moveTo>
                      <a:cubicBezTo>
                        <a:pt x="252" y="347"/>
                        <a:pt x="0" y="851"/>
                        <a:pt x="0" y="1356"/>
                      </a:cubicBezTo>
                      <a:lnTo>
                        <a:pt x="0" y="1734"/>
                      </a:lnTo>
                      <a:cubicBezTo>
                        <a:pt x="0" y="1923"/>
                        <a:pt x="158" y="2080"/>
                        <a:pt x="347" y="2080"/>
                      </a:cubicBezTo>
                      <a:lnTo>
                        <a:pt x="3813" y="2080"/>
                      </a:lnTo>
                      <a:cubicBezTo>
                        <a:pt x="4033" y="2080"/>
                        <a:pt x="4191" y="1923"/>
                        <a:pt x="4191" y="1734"/>
                      </a:cubicBezTo>
                      <a:lnTo>
                        <a:pt x="4191" y="1356"/>
                      </a:lnTo>
                      <a:cubicBezTo>
                        <a:pt x="4191" y="820"/>
                        <a:pt x="3970" y="347"/>
                        <a:pt x="3624" y="1"/>
                      </a:cubicBezTo>
                      <a:cubicBezTo>
                        <a:pt x="3245" y="410"/>
                        <a:pt x="2678" y="694"/>
                        <a:pt x="2080" y="694"/>
                      </a:cubicBezTo>
                      <a:cubicBezTo>
                        <a:pt x="1513" y="694"/>
                        <a:pt x="946" y="410"/>
                        <a:pt x="56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74" name="Google Shape;9473;p73">
                  <a:extLst>
                    <a:ext uri="{FF2B5EF4-FFF2-40B4-BE49-F238E27FC236}">
                      <a16:creationId xmlns:a16="http://schemas.microsoft.com/office/drawing/2014/main" id="{5A9E8530-5F34-308B-54B3-90316A23EA9D}"/>
                    </a:ext>
                  </a:extLst>
                </p:cNvPr>
                <p:cNvSpPr/>
                <p:nvPr/>
              </p:nvSpPr>
              <p:spPr>
                <a:xfrm>
                  <a:off x="5183600" y="3686450"/>
                  <a:ext cx="104000" cy="5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0" h="2081" extrusionOk="0">
                      <a:moveTo>
                        <a:pt x="536" y="1"/>
                      </a:moveTo>
                      <a:cubicBezTo>
                        <a:pt x="221" y="347"/>
                        <a:pt x="1" y="851"/>
                        <a:pt x="1" y="1356"/>
                      </a:cubicBezTo>
                      <a:lnTo>
                        <a:pt x="1" y="1702"/>
                      </a:lnTo>
                      <a:cubicBezTo>
                        <a:pt x="1" y="1923"/>
                        <a:pt x="158" y="2080"/>
                        <a:pt x="347" y="2080"/>
                      </a:cubicBezTo>
                      <a:lnTo>
                        <a:pt x="3813" y="2080"/>
                      </a:lnTo>
                      <a:cubicBezTo>
                        <a:pt x="4002" y="2080"/>
                        <a:pt x="4159" y="1923"/>
                        <a:pt x="4159" y="1702"/>
                      </a:cubicBezTo>
                      <a:lnTo>
                        <a:pt x="4159" y="1356"/>
                      </a:lnTo>
                      <a:cubicBezTo>
                        <a:pt x="4159" y="820"/>
                        <a:pt x="3970" y="347"/>
                        <a:pt x="3624" y="1"/>
                      </a:cubicBezTo>
                      <a:cubicBezTo>
                        <a:pt x="3214" y="410"/>
                        <a:pt x="2679" y="694"/>
                        <a:pt x="2080" y="694"/>
                      </a:cubicBezTo>
                      <a:cubicBezTo>
                        <a:pt x="1450" y="694"/>
                        <a:pt x="946" y="410"/>
                        <a:pt x="53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75" name="Google Shape;9474;p73">
                  <a:extLst>
                    <a:ext uri="{FF2B5EF4-FFF2-40B4-BE49-F238E27FC236}">
                      <a16:creationId xmlns:a16="http://schemas.microsoft.com/office/drawing/2014/main" id="{C8FA32A5-4434-AC88-BC8A-57B702391007}"/>
                    </a:ext>
                  </a:extLst>
                </p:cNvPr>
                <p:cNvSpPr/>
                <p:nvPr/>
              </p:nvSpPr>
              <p:spPr>
                <a:xfrm>
                  <a:off x="5187550" y="3755775"/>
                  <a:ext cx="100050" cy="5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2" h="2112" extrusionOk="0">
                      <a:moveTo>
                        <a:pt x="0" y="0"/>
                      </a:moveTo>
                      <a:cubicBezTo>
                        <a:pt x="189" y="567"/>
                        <a:pt x="315" y="1229"/>
                        <a:pt x="473" y="2111"/>
                      </a:cubicBezTo>
                      <a:lnTo>
                        <a:pt x="3655" y="2111"/>
                      </a:lnTo>
                      <a:cubicBezTo>
                        <a:pt x="3844" y="2111"/>
                        <a:pt x="4001" y="1954"/>
                        <a:pt x="4001" y="1733"/>
                      </a:cubicBezTo>
                      <a:lnTo>
                        <a:pt x="4001" y="378"/>
                      </a:lnTo>
                      <a:cubicBezTo>
                        <a:pt x="3970" y="158"/>
                        <a:pt x="3844" y="0"/>
                        <a:pt x="365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76" name="Google Shape;9475;p73">
                  <a:extLst>
                    <a:ext uri="{FF2B5EF4-FFF2-40B4-BE49-F238E27FC236}">
                      <a16:creationId xmlns:a16="http://schemas.microsoft.com/office/drawing/2014/main" id="{32C91D6F-3DB1-823F-F266-FF7E475B4BA2}"/>
                    </a:ext>
                  </a:extLst>
                </p:cNvPr>
                <p:cNvSpPr/>
                <p:nvPr/>
              </p:nvSpPr>
              <p:spPr>
                <a:xfrm>
                  <a:off x="4991425" y="3755775"/>
                  <a:ext cx="100850" cy="5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4" h="2080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lnTo>
                        <a:pt x="0" y="1733"/>
                      </a:lnTo>
                      <a:cubicBezTo>
                        <a:pt x="0" y="1954"/>
                        <a:pt x="158" y="2080"/>
                        <a:pt x="347" y="2080"/>
                      </a:cubicBezTo>
                      <a:lnTo>
                        <a:pt x="3561" y="2080"/>
                      </a:lnTo>
                      <a:cubicBezTo>
                        <a:pt x="3718" y="1229"/>
                        <a:pt x="3813" y="567"/>
                        <a:pt x="40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3" name="Google Shape;9476;p73">
                <a:extLst>
                  <a:ext uri="{FF2B5EF4-FFF2-40B4-BE49-F238E27FC236}">
                    <a16:creationId xmlns:a16="http://schemas.microsoft.com/office/drawing/2014/main" id="{402BD293-6A85-ED05-91F8-78B1F96EB163}"/>
                  </a:ext>
                </a:extLst>
              </p:cNvPr>
              <p:cNvGrpSpPr/>
              <p:nvPr/>
            </p:nvGrpSpPr>
            <p:grpSpPr>
              <a:xfrm>
                <a:off x="8489677" y="4985299"/>
                <a:ext cx="279612" cy="499303"/>
                <a:chOff x="5056800" y="3962900"/>
                <a:chExt cx="165425" cy="295400"/>
              </a:xfrm>
              <a:grpFill/>
            </p:grpSpPr>
            <p:sp>
              <p:nvSpPr>
                <p:cNvPr id="167" name="Google Shape;9477;p73">
                  <a:extLst>
                    <a:ext uri="{FF2B5EF4-FFF2-40B4-BE49-F238E27FC236}">
                      <a16:creationId xmlns:a16="http://schemas.microsoft.com/office/drawing/2014/main" id="{E763A4D5-8AE7-BC23-35A1-7BA91BB69E3B}"/>
                    </a:ext>
                  </a:extLst>
                </p:cNvPr>
                <p:cNvSpPr/>
                <p:nvPr/>
              </p:nvSpPr>
              <p:spPr>
                <a:xfrm>
                  <a:off x="5155250" y="4042450"/>
                  <a:ext cx="66975" cy="10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9" h="4192" extrusionOk="0">
                      <a:moveTo>
                        <a:pt x="0" y="1"/>
                      </a:moveTo>
                      <a:lnTo>
                        <a:pt x="505" y="3467"/>
                      </a:lnTo>
                      <a:lnTo>
                        <a:pt x="1103" y="4065"/>
                      </a:lnTo>
                      <a:cubicBezTo>
                        <a:pt x="1166" y="4128"/>
                        <a:pt x="1261" y="4191"/>
                        <a:pt x="1324" y="4191"/>
                      </a:cubicBezTo>
                      <a:lnTo>
                        <a:pt x="2300" y="4191"/>
                      </a:lnTo>
                      <a:cubicBezTo>
                        <a:pt x="2521" y="4191"/>
                        <a:pt x="2678" y="4034"/>
                        <a:pt x="2678" y="3813"/>
                      </a:cubicBezTo>
                      <a:lnTo>
                        <a:pt x="2678" y="2805"/>
                      </a:lnTo>
                      <a:cubicBezTo>
                        <a:pt x="2678" y="2710"/>
                        <a:pt x="2615" y="2616"/>
                        <a:pt x="2552" y="2553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68" name="Google Shape;9478;p73">
                  <a:extLst>
                    <a:ext uri="{FF2B5EF4-FFF2-40B4-BE49-F238E27FC236}">
                      <a16:creationId xmlns:a16="http://schemas.microsoft.com/office/drawing/2014/main" id="{07537994-BD8C-7A2A-B105-AB31F8B9C960}"/>
                    </a:ext>
                  </a:extLst>
                </p:cNvPr>
                <p:cNvSpPr/>
                <p:nvPr/>
              </p:nvSpPr>
              <p:spPr>
                <a:xfrm>
                  <a:off x="5065450" y="3962900"/>
                  <a:ext cx="88250" cy="5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0" h="2081" extrusionOk="0">
                      <a:moveTo>
                        <a:pt x="347" y="1"/>
                      </a:moveTo>
                      <a:cubicBezTo>
                        <a:pt x="221" y="1"/>
                        <a:pt x="158" y="33"/>
                        <a:pt x="64" y="159"/>
                      </a:cubicBezTo>
                      <a:cubicBezTo>
                        <a:pt x="1" y="222"/>
                        <a:pt x="1" y="348"/>
                        <a:pt x="32" y="474"/>
                      </a:cubicBezTo>
                      <a:lnTo>
                        <a:pt x="568" y="2080"/>
                      </a:lnTo>
                      <a:lnTo>
                        <a:pt x="2931" y="2080"/>
                      </a:lnTo>
                      <a:lnTo>
                        <a:pt x="3498" y="474"/>
                      </a:lnTo>
                      <a:cubicBezTo>
                        <a:pt x="3529" y="348"/>
                        <a:pt x="3498" y="222"/>
                        <a:pt x="3466" y="159"/>
                      </a:cubicBezTo>
                      <a:cubicBezTo>
                        <a:pt x="3340" y="64"/>
                        <a:pt x="3214" y="1"/>
                        <a:pt x="31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69" name="Google Shape;9479;p73">
                  <a:extLst>
                    <a:ext uri="{FF2B5EF4-FFF2-40B4-BE49-F238E27FC236}">
                      <a16:creationId xmlns:a16="http://schemas.microsoft.com/office/drawing/2014/main" id="{C1186B3B-8F65-5DBE-67F2-C3BFE8B84A65}"/>
                    </a:ext>
                  </a:extLst>
                </p:cNvPr>
                <p:cNvSpPr/>
                <p:nvPr/>
              </p:nvSpPr>
              <p:spPr>
                <a:xfrm>
                  <a:off x="5056800" y="4032225"/>
                  <a:ext cx="104000" cy="22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0" h="9043" extrusionOk="0">
                      <a:moveTo>
                        <a:pt x="977" y="0"/>
                      </a:moveTo>
                      <a:lnTo>
                        <a:pt x="0" y="6553"/>
                      </a:lnTo>
                      <a:cubicBezTo>
                        <a:pt x="0" y="6648"/>
                        <a:pt x="0" y="6742"/>
                        <a:pt x="63" y="6837"/>
                      </a:cubicBezTo>
                      <a:lnTo>
                        <a:pt x="1796" y="8916"/>
                      </a:lnTo>
                      <a:cubicBezTo>
                        <a:pt x="1859" y="9011"/>
                        <a:pt x="1954" y="9042"/>
                        <a:pt x="2080" y="9042"/>
                      </a:cubicBezTo>
                      <a:cubicBezTo>
                        <a:pt x="2174" y="9042"/>
                        <a:pt x="2269" y="9011"/>
                        <a:pt x="2332" y="8916"/>
                      </a:cubicBezTo>
                      <a:lnTo>
                        <a:pt x="4065" y="6837"/>
                      </a:lnTo>
                      <a:cubicBezTo>
                        <a:pt x="4159" y="6742"/>
                        <a:pt x="4159" y="6679"/>
                        <a:pt x="4159" y="6553"/>
                      </a:cubicBezTo>
                      <a:lnTo>
                        <a:pt x="318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4" name="Google Shape;9480;p73">
                <a:extLst>
                  <a:ext uri="{FF2B5EF4-FFF2-40B4-BE49-F238E27FC236}">
                    <a16:creationId xmlns:a16="http://schemas.microsoft.com/office/drawing/2014/main" id="{D1181785-C26E-C7B9-8546-2D7D0E1D26ED}"/>
                  </a:ext>
                </a:extLst>
              </p:cNvPr>
              <p:cNvGrpSpPr/>
              <p:nvPr/>
            </p:nvGrpSpPr>
            <p:grpSpPr>
              <a:xfrm>
                <a:off x="10279035" y="4985321"/>
                <a:ext cx="501923" cy="499261"/>
                <a:chOff x="6168925" y="3936925"/>
                <a:chExt cx="296950" cy="295375"/>
              </a:xfrm>
              <a:grpFill/>
            </p:grpSpPr>
            <p:sp>
              <p:nvSpPr>
                <p:cNvPr id="161" name="Google Shape;9481;p73">
                  <a:extLst>
                    <a:ext uri="{FF2B5EF4-FFF2-40B4-BE49-F238E27FC236}">
                      <a16:creationId xmlns:a16="http://schemas.microsoft.com/office/drawing/2014/main" id="{3DAEF0E1-2A4B-8F78-8270-A710A57D67C1}"/>
                    </a:ext>
                  </a:extLst>
                </p:cNvPr>
                <p:cNvSpPr/>
                <p:nvPr/>
              </p:nvSpPr>
              <p:spPr>
                <a:xfrm>
                  <a:off x="6220900" y="4164550"/>
                  <a:ext cx="181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725" extrusionOk="0"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67"/>
                        <a:pt x="158" y="725"/>
                        <a:pt x="379" y="725"/>
                      </a:cubicBezTo>
                      <a:cubicBezTo>
                        <a:pt x="568" y="725"/>
                        <a:pt x="725" y="567"/>
                        <a:pt x="725" y="347"/>
                      </a:cubicBezTo>
                      <a:cubicBezTo>
                        <a:pt x="725" y="158"/>
                        <a:pt x="568" y="0"/>
                        <a:pt x="37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62" name="Google Shape;9482;p73">
                  <a:extLst>
                    <a:ext uri="{FF2B5EF4-FFF2-40B4-BE49-F238E27FC236}">
                      <a16:creationId xmlns:a16="http://schemas.microsoft.com/office/drawing/2014/main" id="{2EC0B719-103B-4087-88EA-A1AD39153D46}"/>
                    </a:ext>
                  </a:extLst>
                </p:cNvPr>
                <p:cNvSpPr/>
                <p:nvPr/>
              </p:nvSpPr>
              <p:spPr>
                <a:xfrm>
                  <a:off x="6168925" y="3972375"/>
                  <a:ext cx="227650" cy="25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06" h="10397" extrusionOk="0">
                      <a:moveTo>
                        <a:pt x="3115" y="2135"/>
                      </a:moveTo>
                      <a:cubicBezTo>
                        <a:pt x="3206" y="2135"/>
                        <a:pt x="3293" y="2158"/>
                        <a:pt x="3340" y="2205"/>
                      </a:cubicBezTo>
                      <a:cubicBezTo>
                        <a:pt x="3466" y="2331"/>
                        <a:pt x="3466" y="2583"/>
                        <a:pt x="3340" y="2678"/>
                      </a:cubicBezTo>
                      <a:lnTo>
                        <a:pt x="2930" y="3119"/>
                      </a:lnTo>
                      <a:lnTo>
                        <a:pt x="3340" y="3560"/>
                      </a:lnTo>
                      <a:cubicBezTo>
                        <a:pt x="3466" y="3686"/>
                        <a:pt x="3466" y="3907"/>
                        <a:pt x="3340" y="4033"/>
                      </a:cubicBezTo>
                      <a:cubicBezTo>
                        <a:pt x="3293" y="4096"/>
                        <a:pt x="3206" y="4127"/>
                        <a:pt x="3115" y="4127"/>
                      </a:cubicBezTo>
                      <a:cubicBezTo>
                        <a:pt x="3025" y="4127"/>
                        <a:pt x="2930" y="4096"/>
                        <a:pt x="2867" y="4033"/>
                      </a:cubicBezTo>
                      <a:lnTo>
                        <a:pt x="2458" y="3592"/>
                      </a:lnTo>
                      <a:lnTo>
                        <a:pt x="2017" y="4033"/>
                      </a:lnTo>
                      <a:cubicBezTo>
                        <a:pt x="1954" y="4096"/>
                        <a:pt x="1867" y="4127"/>
                        <a:pt x="1780" y="4127"/>
                      </a:cubicBezTo>
                      <a:cubicBezTo>
                        <a:pt x="1694" y="4127"/>
                        <a:pt x="1607" y="4096"/>
                        <a:pt x="1544" y="4033"/>
                      </a:cubicBezTo>
                      <a:cubicBezTo>
                        <a:pt x="1418" y="3907"/>
                        <a:pt x="1418" y="3686"/>
                        <a:pt x="1544" y="3560"/>
                      </a:cubicBezTo>
                      <a:lnTo>
                        <a:pt x="1985" y="3119"/>
                      </a:lnTo>
                      <a:lnTo>
                        <a:pt x="1544" y="2678"/>
                      </a:lnTo>
                      <a:cubicBezTo>
                        <a:pt x="1418" y="2583"/>
                        <a:pt x="1418" y="2331"/>
                        <a:pt x="1544" y="2205"/>
                      </a:cubicBezTo>
                      <a:cubicBezTo>
                        <a:pt x="1591" y="2158"/>
                        <a:pt x="1678" y="2135"/>
                        <a:pt x="1769" y="2135"/>
                      </a:cubicBezTo>
                      <a:cubicBezTo>
                        <a:pt x="1859" y="2135"/>
                        <a:pt x="1954" y="2158"/>
                        <a:pt x="2017" y="2205"/>
                      </a:cubicBezTo>
                      <a:lnTo>
                        <a:pt x="2458" y="2646"/>
                      </a:lnTo>
                      <a:lnTo>
                        <a:pt x="2867" y="2205"/>
                      </a:lnTo>
                      <a:cubicBezTo>
                        <a:pt x="2930" y="2158"/>
                        <a:pt x="3025" y="2135"/>
                        <a:pt x="3115" y="2135"/>
                      </a:cubicBezTo>
                      <a:close/>
                      <a:moveTo>
                        <a:pt x="6727" y="2079"/>
                      </a:moveTo>
                      <a:cubicBezTo>
                        <a:pt x="6813" y="2079"/>
                        <a:pt x="6900" y="2111"/>
                        <a:pt x="6963" y="2174"/>
                      </a:cubicBezTo>
                      <a:lnTo>
                        <a:pt x="7688" y="2898"/>
                      </a:lnTo>
                      <a:cubicBezTo>
                        <a:pt x="7719" y="2993"/>
                        <a:pt x="7719" y="3245"/>
                        <a:pt x="7593" y="3371"/>
                      </a:cubicBezTo>
                      <a:cubicBezTo>
                        <a:pt x="7546" y="3418"/>
                        <a:pt x="7459" y="3442"/>
                        <a:pt x="7369" y="3442"/>
                      </a:cubicBezTo>
                      <a:cubicBezTo>
                        <a:pt x="7278" y="3442"/>
                        <a:pt x="7183" y="3418"/>
                        <a:pt x="7120" y="3371"/>
                      </a:cubicBezTo>
                      <a:lnTo>
                        <a:pt x="7026" y="3245"/>
                      </a:lnTo>
                      <a:lnTo>
                        <a:pt x="7026" y="4505"/>
                      </a:lnTo>
                      <a:cubicBezTo>
                        <a:pt x="7026" y="5104"/>
                        <a:pt x="6553" y="5513"/>
                        <a:pt x="5986" y="5513"/>
                      </a:cubicBezTo>
                      <a:lnTo>
                        <a:pt x="3151" y="5513"/>
                      </a:lnTo>
                      <a:cubicBezTo>
                        <a:pt x="2962" y="5513"/>
                        <a:pt x="2804" y="5671"/>
                        <a:pt x="2804" y="5891"/>
                      </a:cubicBezTo>
                      <a:lnTo>
                        <a:pt x="2804" y="7026"/>
                      </a:lnTo>
                      <a:cubicBezTo>
                        <a:pt x="3182" y="7183"/>
                        <a:pt x="3497" y="7530"/>
                        <a:pt x="3497" y="8002"/>
                      </a:cubicBezTo>
                      <a:cubicBezTo>
                        <a:pt x="3497" y="8601"/>
                        <a:pt x="3025" y="9042"/>
                        <a:pt x="2489" y="9042"/>
                      </a:cubicBezTo>
                      <a:cubicBezTo>
                        <a:pt x="1922" y="9042"/>
                        <a:pt x="1450" y="8569"/>
                        <a:pt x="1450" y="8002"/>
                      </a:cubicBezTo>
                      <a:cubicBezTo>
                        <a:pt x="1450" y="7561"/>
                        <a:pt x="1733" y="7183"/>
                        <a:pt x="2174" y="7026"/>
                      </a:cubicBezTo>
                      <a:lnTo>
                        <a:pt x="2174" y="5891"/>
                      </a:lnTo>
                      <a:cubicBezTo>
                        <a:pt x="2174" y="5293"/>
                        <a:pt x="2647" y="4852"/>
                        <a:pt x="3182" y="4852"/>
                      </a:cubicBezTo>
                      <a:lnTo>
                        <a:pt x="6018" y="4852"/>
                      </a:lnTo>
                      <a:cubicBezTo>
                        <a:pt x="6207" y="4852"/>
                        <a:pt x="6364" y="4694"/>
                        <a:pt x="6364" y="4505"/>
                      </a:cubicBezTo>
                      <a:lnTo>
                        <a:pt x="6364" y="3245"/>
                      </a:lnTo>
                      <a:lnTo>
                        <a:pt x="6270" y="3371"/>
                      </a:lnTo>
                      <a:cubicBezTo>
                        <a:pt x="6207" y="3418"/>
                        <a:pt x="6120" y="3442"/>
                        <a:pt x="6034" y="3442"/>
                      </a:cubicBezTo>
                      <a:cubicBezTo>
                        <a:pt x="5947" y="3442"/>
                        <a:pt x="5860" y="3418"/>
                        <a:pt x="5797" y="3371"/>
                      </a:cubicBezTo>
                      <a:cubicBezTo>
                        <a:pt x="5671" y="3245"/>
                        <a:pt x="5671" y="2993"/>
                        <a:pt x="5797" y="2898"/>
                      </a:cubicBezTo>
                      <a:lnTo>
                        <a:pt x="6490" y="2174"/>
                      </a:lnTo>
                      <a:cubicBezTo>
                        <a:pt x="6553" y="2111"/>
                        <a:pt x="6640" y="2079"/>
                        <a:pt x="6727" y="2079"/>
                      </a:cubicBezTo>
                      <a:close/>
                      <a:moveTo>
                        <a:pt x="7369" y="7057"/>
                      </a:moveTo>
                      <a:cubicBezTo>
                        <a:pt x="7459" y="7057"/>
                        <a:pt x="7546" y="7089"/>
                        <a:pt x="7593" y="7152"/>
                      </a:cubicBezTo>
                      <a:cubicBezTo>
                        <a:pt x="7719" y="7246"/>
                        <a:pt x="7719" y="7498"/>
                        <a:pt x="7593" y="7624"/>
                      </a:cubicBezTo>
                      <a:lnTo>
                        <a:pt x="7183" y="8034"/>
                      </a:lnTo>
                      <a:lnTo>
                        <a:pt x="7593" y="8475"/>
                      </a:lnTo>
                      <a:cubicBezTo>
                        <a:pt x="7719" y="8601"/>
                        <a:pt x="7719" y="8821"/>
                        <a:pt x="7593" y="8947"/>
                      </a:cubicBezTo>
                      <a:cubicBezTo>
                        <a:pt x="7546" y="9010"/>
                        <a:pt x="7459" y="9042"/>
                        <a:pt x="7369" y="9042"/>
                      </a:cubicBezTo>
                      <a:cubicBezTo>
                        <a:pt x="7278" y="9042"/>
                        <a:pt x="7183" y="9010"/>
                        <a:pt x="7120" y="8947"/>
                      </a:cubicBezTo>
                      <a:lnTo>
                        <a:pt x="6711" y="8506"/>
                      </a:lnTo>
                      <a:lnTo>
                        <a:pt x="6270" y="8947"/>
                      </a:lnTo>
                      <a:cubicBezTo>
                        <a:pt x="6207" y="9010"/>
                        <a:pt x="6120" y="9042"/>
                        <a:pt x="6034" y="9042"/>
                      </a:cubicBezTo>
                      <a:cubicBezTo>
                        <a:pt x="5947" y="9042"/>
                        <a:pt x="5860" y="9010"/>
                        <a:pt x="5797" y="8947"/>
                      </a:cubicBezTo>
                      <a:cubicBezTo>
                        <a:pt x="5671" y="8821"/>
                        <a:pt x="5671" y="8601"/>
                        <a:pt x="5797" y="8475"/>
                      </a:cubicBezTo>
                      <a:lnTo>
                        <a:pt x="6207" y="8034"/>
                      </a:lnTo>
                      <a:lnTo>
                        <a:pt x="5797" y="7624"/>
                      </a:lnTo>
                      <a:cubicBezTo>
                        <a:pt x="5671" y="7498"/>
                        <a:pt x="5671" y="7246"/>
                        <a:pt x="5797" y="7152"/>
                      </a:cubicBezTo>
                      <a:cubicBezTo>
                        <a:pt x="5845" y="7089"/>
                        <a:pt x="5931" y="7057"/>
                        <a:pt x="6022" y="7057"/>
                      </a:cubicBezTo>
                      <a:cubicBezTo>
                        <a:pt x="6112" y="7057"/>
                        <a:pt x="6207" y="7089"/>
                        <a:pt x="6270" y="7152"/>
                      </a:cubicBezTo>
                      <a:lnTo>
                        <a:pt x="6711" y="7561"/>
                      </a:lnTo>
                      <a:lnTo>
                        <a:pt x="7120" y="7152"/>
                      </a:lnTo>
                      <a:cubicBezTo>
                        <a:pt x="7183" y="7089"/>
                        <a:pt x="7278" y="7057"/>
                        <a:pt x="7369" y="7057"/>
                      </a:cubicBezTo>
                      <a:close/>
                      <a:moveTo>
                        <a:pt x="1040" y="0"/>
                      </a:moveTo>
                      <a:cubicBezTo>
                        <a:pt x="441" y="0"/>
                        <a:pt x="0" y="473"/>
                        <a:pt x="0" y="1040"/>
                      </a:cubicBezTo>
                      <a:lnTo>
                        <a:pt x="0" y="9388"/>
                      </a:lnTo>
                      <a:cubicBezTo>
                        <a:pt x="0" y="9987"/>
                        <a:pt x="473" y="10397"/>
                        <a:pt x="1040" y="10397"/>
                      </a:cubicBezTo>
                      <a:lnTo>
                        <a:pt x="8003" y="10397"/>
                      </a:lnTo>
                      <a:cubicBezTo>
                        <a:pt x="8601" y="10397"/>
                        <a:pt x="9011" y="9924"/>
                        <a:pt x="9011" y="9388"/>
                      </a:cubicBezTo>
                      <a:lnTo>
                        <a:pt x="9011" y="1040"/>
                      </a:lnTo>
                      <a:cubicBezTo>
                        <a:pt x="9105" y="473"/>
                        <a:pt x="8633" y="0"/>
                        <a:pt x="8034" y="0"/>
                      </a:cubicBezTo>
                      <a:lnTo>
                        <a:pt x="7341" y="0"/>
                      </a:lnTo>
                      <a:cubicBezTo>
                        <a:pt x="7341" y="756"/>
                        <a:pt x="6711" y="1386"/>
                        <a:pt x="5955" y="1386"/>
                      </a:cubicBezTo>
                      <a:lnTo>
                        <a:pt x="3119" y="1386"/>
                      </a:lnTo>
                      <a:cubicBezTo>
                        <a:pt x="2363" y="1386"/>
                        <a:pt x="1733" y="756"/>
                        <a:pt x="17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63" name="Google Shape;9483;p73">
                  <a:extLst>
                    <a:ext uri="{FF2B5EF4-FFF2-40B4-BE49-F238E27FC236}">
                      <a16:creationId xmlns:a16="http://schemas.microsoft.com/office/drawing/2014/main" id="{8236856D-87BB-8C2A-E143-83C36AACD1DA}"/>
                    </a:ext>
                  </a:extLst>
                </p:cNvPr>
                <p:cNvSpPr/>
                <p:nvPr/>
              </p:nvSpPr>
              <p:spPr>
                <a:xfrm>
                  <a:off x="6228775" y="3936925"/>
                  <a:ext cx="106350" cy="5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4" h="2143" extrusionOk="0">
                      <a:moveTo>
                        <a:pt x="2143" y="0"/>
                      </a:moveTo>
                      <a:cubicBezTo>
                        <a:pt x="1860" y="0"/>
                        <a:pt x="1576" y="221"/>
                        <a:pt x="1450" y="473"/>
                      </a:cubicBezTo>
                      <a:lnTo>
                        <a:pt x="1387" y="725"/>
                      </a:lnTo>
                      <a:lnTo>
                        <a:pt x="725" y="725"/>
                      </a:lnTo>
                      <a:cubicBezTo>
                        <a:pt x="316" y="725"/>
                        <a:pt x="1" y="1040"/>
                        <a:pt x="1" y="1418"/>
                      </a:cubicBezTo>
                      <a:cubicBezTo>
                        <a:pt x="1" y="1828"/>
                        <a:pt x="316" y="2143"/>
                        <a:pt x="725" y="2143"/>
                      </a:cubicBezTo>
                      <a:lnTo>
                        <a:pt x="3561" y="2143"/>
                      </a:lnTo>
                      <a:cubicBezTo>
                        <a:pt x="3939" y="2143"/>
                        <a:pt x="4254" y="1828"/>
                        <a:pt x="4254" y="1418"/>
                      </a:cubicBezTo>
                      <a:cubicBezTo>
                        <a:pt x="4254" y="1040"/>
                        <a:pt x="3939" y="725"/>
                        <a:pt x="3561" y="725"/>
                      </a:cubicBezTo>
                      <a:lnTo>
                        <a:pt x="2868" y="725"/>
                      </a:lnTo>
                      <a:lnTo>
                        <a:pt x="2805" y="473"/>
                      </a:lnTo>
                      <a:cubicBezTo>
                        <a:pt x="2710" y="221"/>
                        <a:pt x="2458" y="0"/>
                        <a:pt x="214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64" name="Google Shape;9484;p73">
                  <a:extLst>
                    <a:ext uri="{FF2B5EF4-FFF2-40B4-BE49-F238E27FC236}">
                      <a16:creationId xmlns:a16="http://schemas.microsoft.com/office/drawing/2014/main" id="{309D471D-96DC-9FF7-5029-58AF57DD54EA}"/>
                    </a:ext>
                  </a:extLst>
                </p:cNvPr>
                <p:cNvSpPr/>
                <p:nvPr/>
              </p:nvSpPr>
              <p:spPr>
                <a:xfrm>
                  <a:off x="6412300" y="4059000"/>
                  <a:ext cx="52000" cy="10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4223" extrusionOk="0">
                      <a:moveTo>
                        <a:pt x="0" y="1"/>
                      </a:moveTo>
                      <a:lnTo>
                        <a:pt x="0" y="4222"/>
                      </a:lnTo>
                      <a:lnTo>
                        <a:pt x="32" y="4222"/>
                      </a:lnTo>
                      <a:cubicBezTo>
                        <a:pt x="315" y="4002"/>
                        <a:pt x="662" y="3876"/>
                        <a:pt x="1072" y="3876"/>
                      </a:cubicBezTo>
                      <a:cubicBezTo>
                        <a:pt x="1450" y="3876"/>
                        <a:pt x="1796" y="4002"/>
                        <a:pt x="2080" y="4222"/>
                      </a:cubicBezTo>
                      <a:lnTo>
                        <a:pt x="208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65" name="Google Shape;9485;p73">
                  <a:extLst>
                    <a:ext uri="{FF2B5EF4-FFF2-40B4-BE49-F238E27FC236}">
                      <a16:creationId xmlns:a16="http://schemas.microsoft.com/office/drawing/2014/main" id="{497BD4BF-FBE2-80B9-9CBE-B56546B926C5}"/>
                    </a:ext>
                  </a:extLst>
                </p:cNvPr>
                <p:cNvSpPr/>
                <p:nvPr/>
              </p:nvSpPr>
              <p:spPr>
                <a:xfrm>
                  <a:off x="6413875" y="4007025"/>
                  <a:ext cx="52000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1387" extrusionOk="0">
                      <a:moveTo>
                        <a:pt x="1040" y="0"/>
                      </a:moveTo>
                      <a:cubicBezTo>
                        <a:pt x="441" y="0"/>
                        <a:pt x="0" y="473"/>
                        <a:pt x="0" y="1040"/>
                      </a:cubicBezTo>
                      <a:lnTo>
                        <a:pt x="0" y="1386"/>
                      </a:lnTo>
                      <a:lnTo>
                        <a:pt x="2080" y="1386"/>
                      </a:lnTo>
                      <a:lnTo>
                        <a:pt x="2080" y="1040"/>
                      </a:lnTo>
                      <a:cubicBezTo>
                        <a:pt x="2048" y="473"/>
                        <a:pt x="1576" y="0"/>
                        <a:pt x="104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66" name="Google Shape;9486;p73">
                  <a:extLst>
                    <a:ext uri="{FF2B5EF4-FFF2-40B4-BE49-F238E27FC236}">
                      <a16:creationId xmlns:a16="http://schemas.microsoft.com/office/drawing/2014/main" id="{598C6B80-5A91-722C-B3BF-EB782F6A1735}"/>
                    </a:ext>
                  </a:extLst>
                </p:cNvPr>
                <p:cNvSpPr/>
                <p:nvPr/>
              </p:nvSpPr>
              <p:spPr>
                <a:xfrm>
                  <a:off x="6417800" y="4173200"/>
                  <a:ext cx="43350" cy="4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4" h="1734" extrusionOk="0">
                      <a:moveTo>
                        <a:pt x="883" y="1"/>
                      </a:moveTo>
                      <a:cubicBezTo>
                        <a:pt x="537" y="1"/>
                        <a:pt x="190" y="221"/>
                        <a:pt x="1" y="442"/>
                      </a:cubicBezTo>
                      <a:lnTo>
                        <a:pt x="568" y="1545"/>
                      </a:lnTo>
                      <a:cubicBezTo>
                        <a:pt x="600" y="1671"/>
                        <a:pt x="757" y="1734"/>
                        <a:pt x="883" y="1734"/>
                      </a:cubicBezTo>
                      <a:cubicBezTo>
                        <a:pt x="978" y="1734"/>
                        <a:pt x="1104" y="1671"/>
                        <a:pt x="1198" y="1545"/>
                      </a:cubicBezTo>
                      <a:lnTo>
                        <a:pt x="1734" y="442"/>
                      </a:lnTo>
                      <a:cubicBezTo>
                        <a:pt x="1545" y="158"/>
                        <a:pt x="1230" y="1"/>
                        <a:pt x="88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5" name="Google Shape;9487;p73">
                <a:extLst>
                  <a:ext uri="{FF2B5EF4-FFF2-40B4-BE49-F238E27FC236}">
                    <a16:creationId xmlns:a16="http://schemas.microsoft.com/office/drawing/2014/main" id="{74D5778A-FCBC-D24C-3589-F0BFBED01041}"/>
                  </a:ext>
                </a:extLst>
              </p:cNvPr>
              <p:cNvGrpSpPr/>
              <p:nvPr/>
            </p:nvGrpSpPr>
            <p:grpSpPr>
              <a:xfrm>
                <a:off x="2672075" y="3748558"/>
                <a:ext cx="497908" cy="499261"/>
                <a:chOff x="1674750" y="3254050"/>
                <a:chExt cx="294575" cy="295375"/>
              </a:xfrm>
              <a:grpFill/>
            </p:grpSpPr>
            <p:sp>
              <p:nvSpPr>
                <p:cNvPr id="158" name="Google Shape;9488;p73">
                  <a:extLst>
                    <a:ext uri="{FF2B5EF4-FFF2-40B4-BE49-F238E27FC236}">
                      <a16:creationId xmlns:a16="http://schemas.microsoft.com/office/drawing/2014/main" id="{3F303A1A-2239-FE57-84D7-700A0E5B5D5D}"/>
                    </a:ext>
                  </a:extLst>
                </p:cNvPr>
                <p:cNvSpPr/>
                <p:nvPr/>
              </p:nvSpPr>
              <p:spPr>
                <a:xfrm>
                  <a:off x="1691275" y="3351700"/>
                  <a:ext cx="278050" cy="19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22" h="7909" extrusionOk="0">
                      <a:moveTo>
                        <a:pt x="10535" y="0"/>
                      </a:moveTo>
                      <a:cubicBezTo>
                        <a:pt x="10489" y="0"/>
                        <a:pt x="10442" y="10"/>
                        <a:pt x="10397" y="33"/>
                      </a:cubicBezTo>
                      <a:cubicBezTo>
                        <a:pt x="10208" y="64"/>
                        <a:pt x="10114" y="253"/>
                        <a:pt x="10177" y="474"/>
                      </a:cubicBezTo>
                      <a:cubicBezTo>
                        <a:pt x="10334" y="978"/>
                        <a:pt x="10429" y="1482"/>
                        <a:pt x="10429" y="1986"/>
                      </a:cubicBezTo>
                      <a:cubicBezTo>
                        <a:pt x="10429" y="4885"/>
                        <a:pt x="8066" y="7247"/>
                        <a:pt x="5199" y="7247"/>
                      </a:cubicBezTo>
                      <a:cubicBezTo>
                        <a:pt x="3561" y="7247"/>
                        <a:pt x="2017" y="6397"/>
                        <a:pt x="1072" y="5137"/>
                      </a:cubicBezTo>
                      <a:lnTo>
                        <a:pt x="1733" y="5137"/>
                      </a:lnTo>
                      <a:cubicBezTo>
                        <a:pt x="1922" y="5137"/>
                        <a:pt x="2080" y="4979"/>
                        <a:pt x="2080" y="4790"/>
                      </a:cubicBezTo>
                      <a:cubicBezTo>
                        <a:pt x="2080" y="4601"/>
                        <a:pt x="1922" y="4443"/>
                        <a:pt x="1733" y="4443"/>
                      </a:cubicBezTo>
                      <a:lnTo>
                        <a:pt x="347" y="4443"/>
                      </a:lnTo>
                      <a:cubicBezTo>
                        <a:pt x="158" y="4443"/>
                        <a:pt x="1" y="4601"/>
                        <a:pt x="1" y="4790"/>
                      </a:cubicBezTo>
                      <a:lnTo>
                        <a:pt x="1" y="6176"/>
                      </a:lnTo>
                      <a:cubicBezTo>
                        <a:pt x="1" y="6365"/>
                        <a:pt x="158" y="6523"/>
                        <a:pt x="347" y="6523"/>
                      </a:cubicBezTo>
                      <a:cubicBezTo>
                        <a:pt x="536" y="6523"/>
                        <a:pt x="694" y="6365"/>
                        <a:pt x="694" y="6176"/>
                      </a:cubicBezTo>
                      <a:lnTo>
                        <a:pt x="694" y="5767"/>
                      </a:lnTo>
                      <a:cubicBezTo>
                        <a:pt x="1796" y="7090"/>
                        <a:pt x="3466" y="7909"/>
                        <a:pt x="5199" y="7909"/>
                      </a:cubicBezTo>
                      <a:cubicBezTo>
                        <a:pt x="8412" y="7909"/>
                        <a:pt x="11122" y="5231"/>
                        <a:pt x="11122" y="1986"/>
                      </a:cubicBezTo>
                      <a:cubicBezTo>
                        <a:pt x="11122" y="1419"/>
                        <a:pt x="10996" y="820"/>
                        <a:pt x="10838" y="222"/>
                      </a:cubicBezTo>
                      <a:cubicBezTo>
                        <a:pt x="10814" y="102"/>
                        <a:pt x="10681" y="0"/>
                        <a:pt x="1053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59" name="Google Shape;9489;p73">
                  <a:extLst>
                    <a:ext uri="{FF2B5EF4-FFF2-40B4-BE49-F238E27FC236}">
                      <a16:creationId xmlns:a16="http://schemas.microsoft.com/office/drawing/2014/main" id="{F63DF47E-A94C-858A-9B34-C03E4A0B8ECD}"/>
                    </a:ext>
                  </a:extLst>
                </p:cNvPr>
                <p:cNvSpPr/>
                <p:nvPr/>
              </p:nvSpPr>
              <p:spPr>
                <a:xfrm>
                  <a:off x="1674750" y="3254050"/>
                  <a:ext cx="277250" cy="19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0" h="7916" extrusionOk="0">
                      <a:moveTo>
                        <a:pt x="5891" y="1"/>
                      </a:moveTo>
                      <a:cubicBezTo>
                        <a:pt x="2678" y="1"/>
                        <a:pt x="0" y="2679"/>
                        <a:pt x="0" y="5892"/>
                      </a:cubicBezTo>
                      <a:cubicBezTo>
                        <a:pt x="0" y="6491"/>
                        <a:pt x="126" y="7089"/>
                        <a:pt x="284" y="7656"/>
                      </a:cubicBezTo>
                      <a:cubicBezTo>
                        <a:pt x="310" y="7842"/>
                        <a:pt x="448" y="7916"/>
                        <a:pt x="604" y="7916"/>
                      </a:cubicBezTo>
                      <a:cubicBezTo>
                        <a:pt x="633" y="7916"/>
                        <a:pt x="663" y="7913"/>
                        <a:pt x="693" y="7908"/>
                      </a:cubicBezTo>
                      <a:cubicBezTo>
                        <a:pt x="882" y="7877"/>
                        <a:pt x="977" y="7656"/>
                        <a:pt x="945" y="7467"/>
                      </a:cubicBezTo>
                      <a:cubicBezTo>
                        <a:pt x="788" y="6963"/>
                        <a:pt x="662" y="6459"/>
                        <a:pt x="662" y="5892"/>
                      </a:cubicBezTo>
                      <a:cubicBezTo>
                        <a:pt x="662" y="3025"/>
                        <a:pt x="3025" y="662"/>
                        <a:pt x="5891" y="662"/>
                      </a:cubicBezTo>
                      <a:cubicBezTo>
                        <a:pt x="7561" y="662"/>
                        <a:pt x="9105" y="1481"/>
                        <a:pt x="10050" y="2742"/>
                      </a:cubicBezTo>
                      <a:lnTo>
                        <a:pt x="9357" y="2742"/>
                      </a:lnTo>
                      <a:cubicBezTo>
                        <a:pt x="9168" y="2742"/>
                        <a:pt x="9010" y="2899"/>
                        <a:pt x="9010" y="3088"/>
                      </a:cubicBezTo>
                      <a:cubicBezTo>
                        <a:pt x="9010" y="3309"/>
                        <a:pt x="9168" y="3466"/>
                        <a:pt x="9357" y="3466"/>
                      </a:cubicBezTo>
                      <a:lnTo>
                        <a:pt x="10743" y="3466"/>
                      </a:lnTo>
                      <a:cubicBezTo>
                        <a:pt x="10932" y="3466"/>
                        <a:pt x="11090" y="3309"/>
                        <a:pt x="11090" y="3088"/>
                      </a:cubicBezTo>
                      <a:lnTo>
                        <a:pt x="11090" y="1733"/>
                      </a:lnTo>
                      <a:cubicBezTo>
                        <a:pt x="11090" y="1513"/>
                        <a:pt x="10932" y="1355"/>
                        <a:pt x="10743" y="1355"/>
                      </a:cubicBezTo>
                      <a:cubicBezTo>
                        <a:pt x="10554" y="1355"/>
                        <a:pt x="10397" y="1513"/>
                        <a:pt x="10397" y="1733"/>
                      </a:cubicBezTo>
                      <a:lnTo>
                        <a:pt x="10397" y="2111"/>
                      </a:lnTo>
                      <a:cubicBezTo>
                        <a:pt x="9294" y="820"/>
                        <a:pt x="7624" y="1"/>
                        <a:pt x="589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60" name="Google Shape;9490;p73">
                  <a:extLst>
                    <a:ext uri="{FF2B5EF4-FFF2-40B4-BE49-F238E27FC236}">
                      <a16:creationId xmlns:a16="http://schemas.microsoft.com/office/drawing/2014/main" id="{4F008142-88E5-29D1-FA2F-1D805A369E69}"/>
                    </a:ext>
                  </a:extLst>
                </p:cNvPr>
                <p:cNvSpPr/>
                <p:nvPr/>
              </p:nvSpPr>
              <p:spPr>
                <a:xfrm>
                  <a:off x="1727500" y="3306825"/>
                  <a:ext cx="189075" cy="18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3" h="7562" extrusionOk="0">
                      <a:moveTo>
                        <a:pt x="3750" y="2048"/>
                      </a:moveTo>
                      <a:cubicBezTo>
                        <a:pt x="3939" y="2048"/>
                        <a:pt x="4097" y="2206"/>
                        <a:pt x="4097" y="2426"/>
                      </a:cubicBezTo>
                      <a:lnTo>
                        <a:pt x="4097" y="3435"/>
                      </a:lnTo>
                      <a:lnTo>
                        <a:pt x="4475" y="3435"/>
                      </a:lnTo>
                      <a:cubicBezTo>
                        <a:pt x="4664" y="3435"/>
                        <a:pt x="4821" y="3592"/>
                        <a:pt x="4821" y="3781"/>
                      </a:cubicBezTo>
                      <a:cubicBezTo>
                        <a:pt x="4821" y="4002"/>
                        <a:pt x="4664" y="4159"/>
                        <a:pt x="4475" y="4159"/>
                      </a:cubicBezTo>
                      <a:lnTo>
                        <a:pt x="3750" y="4159"/>
                      </a:lnTo>
                      <a:cubicBezTo>
                        <a:pt x="3561" y="4159"/>
                        <a:pt x="3403" y="4002"/>
                        <a:pt x="3403" y="3781"/>
                      </a:cubicBezTo>
                      <a:lnTo>
                        <a:pt x="3403" y="2426"/>
                      </a:lnTo>
                      <a:cubicBezTo>
                        <a:pt x="3403" y="2206"/>
                        <a:pt x="3561" y="2048"/>
                        <a:pt x="3750" y="2048"/>
                      </a:cubicBezTo>
                      <a:close/>
                      <a:moveTo>
                        <a:pt x="3435" y="0"/>
                      </a:moveTo>
                      <a:cubicBezTo>
                        <a:pt x="2647" y="95"/>
                        <a:pt x="1923" y="410"/>
                        <a:pt x="1356" y="883"/>
                      </a:cubicBezTo>
                      <a:lnTo>
                        <a:pt x="2049" y="1576"/>
                      </a:lnTo>
                      <a:cubicBezTo>
                        <a:pt x="2175" y="1702"/>
                        <a:pt x="2175" y="1954"/>
                        <a:pt x="2049" y="2048"/>
                      </a:cubicBezTo>
                      <a:cubicBezTo>
                        <a:pt x="1986" y="2111"/>
                        <a:pt x="1899" y="2143"/>
                        <a:pt x="1812" y="2143"/>
                      </a:cubicBezTo>
                      <a:cubicBezTo>
                        <a:pt x="1726" y="2143"/>
                        <a:pt x="1639" y="2111"/>
                        <a:pt x="1576" y="2048"/>
                      </a:cubicBezTo>
                      <a:lnTo>
                        <a:pt x="883" y="1355"/>
                      </a:lnTo>
                      <a:cubicBezTo>
                        <a:pt x="410" y="1922"/>
                        <a:pt x="95" y="2647"/>
                        <a:pt x="1" y="3435"/>
                      </a:cubicBezTo>
                      <a:lnTo>
                        <a:pt x="1041" y="3435"/>
                      </a:lnTo>
                      <a:cubicBezTo>
                        <a:pt x="1230" y="3435"/>
                        <a:pt x="1387" y="3592"/>
                        <a:pt x="1387" y="3781"/>
                      </a:cubicBezTo>
                      <a:cubicBezTo>
                        <a:pt x="1387" y="3970"/>
                        <a:pt x="1230" y="4128"/>
                        <a:pt x="1041" y="4128"/>
                      </a:cubicBezTo>
                      <a:lnTo>
                        <a:pt x="1" y="4128"/>
                      </a:lnTo>
                      <a:cubicBezTo>
                        <a:pt x="95" y="4915"/>
                        <a:pt x="410" y="5640"/>
                        <a:pt x="883" y="6238"/>
                      </a:cubicBezTo>
                      <a:lnTo>
                        <a:pt x="1576" y="5514"/>
                      </a:lnTo>
                      <a:cubicBezTo>
                        <a:pt x="1639" y="5451"/>
                        <a:pt x="1734" y="5419"/>
                        <a:pt x="1824" y="5419"/>
                      </a:cubicBezTo>
                      <a:cubicBezTo>
                        <a:pt x="1915" y="5419"/>
                        <a:pt x="2001" y="5451"/>
                        <a:pt x="2049" y="5514"/>
                      </a:cubicBezTo>
                      <a:cubicBezTo>
                        <a:pt x="2175" y="5640"/>
                        <a:pt x="2175" y="5860"/>
                        <a:pt x="2049" y="5986"/>
                      </a:cubicBezTo>
                      <a:lnTo>
                        <a:pt x="1356" y="6711"/>
                      </a:lnTo>
                      <a:cubicBezTo>
                        <a:pt x="1923" y="7184"/>
                        <a:pt x="2647" y="7499"/>
                        <a:pt x="3435" y="7562"/>
                      </a:cubicBezTo>
                      <a:lnTo>
                        <a:pt x="3435" y="6553"/>
                      </a:lnTo>
                      <a:cubicBezTo>
                        <a:pt x="3435" y="6333"/>
                        <a:pt x="3592" y="6175"/>
                        <a:pt x="3781" y="6175"/>
                      </a:cubicBezTo>
                      <a:cubicBezTo>
                        <a:pt x="4002" y="6175"/>
                        <a:pt x="4160" y="6333"/>
                        <a:pt x="4160" y="6553"/>
                      </a:cubicBezTo>
                      <a:lnTo>
                        <a:pt x="4160" y="7562"/>
                      </a:lnTo>
                      <a:cubicBezTo>
                        <a:pt x="4947" y="7499"/>
                        <a:pt x="5640" y="7184"/>
                        <a:pt x="6239" y="6711"/>
                      </a:cubicBezTo>
                      <a:lnTo>
                        <a:pt x="5514" y="5986"/>
                      </a:lnTo>
                      <a:cubicBezTo>
                        <a:pt x="5420" y="5860"/>
                        <a:pt x="5420" y="5640"/>
                        <a:pt x="5514" y="5514"/>
                      </a:cubicBezTo>
                      <a:cubicBezTo>
                        <a:pt x="5577" y="5451"/>
                        <a:pt x="5672" y="5419"/>
                        <a:pt x="5762" y="5419"/>
                      </a:cubicBezTo>
                      <a:cubicBezTo>
                        <a:pt x="5853" y="5419"/>
                        <a:pt x="5940" y="5451"/>
                        <a:pt x="5987" y="5514"/>
                      </a:cubicBezTo>
                      <a:lnTo>
                        <a:pt x="6711" y="6238"/>
                      </a:lnTo>
                      <a:cubicBezTo>
                        <a:pt x="7184" y="5640"/>
                        <a:pt x="7499" y="4915"/>
                        <a:pt x="7562" y="4128"/>
                      </a:cubicBezTo>
                      <a:lnTo>
                        <a:pt x="6554" y="4128"/>
                      </a:lnTo>
                      <a:cubicBezTo>
                        <a:pt x="6365" y="4128"/>
                        <a:pt x="6207" y="3970"/>
                        <a:pt x="6207" y="3781"/>
                      </a:cubicBezTo>
                      <a:cubicBezTo>
                        <a:pt x="6207" y="3592"/>
                        <a:pt x="6365" y="3435"/>
                        <a:pt x="6554" y="3435"/>
                      </a:cubicBezTo>
                      <a:lnTo>
                        <a:pt x="7562" y="3435"/>
                      </a:lnTo>
                      <a:cubicBezTo>
                        <a:pt x="7499" y="2647"/>
                        <a:pt x="7184" y="1922"/>
                        <a:pt x="6711" y="1355"/>
                      </a:cubicBezTo>
                      <a:lnTo>
                        <a:pt x="5987" y="2048"/>
                      </a:lnTo>
                      <a:cubicBezTo>
                        <a:pt x="5940" y="2111"/>
                        <a:pt x="5853" y="2143"/>
                        <a:pt x="5762" y="2143"/>
                      </a:cubicBezTo>
                      <a:cubicBezTo>
                        <a:pt x="5672" y="2143"/>
                        <a:pt x="5577" y="2111"/>
                        <a:pt x="5514" y="2048"/>
                      </a:cubicBezTo>
                      <a:cubicBezTo>
                        <a:pt x="5420" y="1922"/>
                        <a:pt x="5420" y="1702"/>
                        <a:pt x="5514" y="1576"/>
                      </a:cubicBezTo>
                      <a:lnTo>
                        <a:pt x="6239" y="883"/>
                      </a:lnTo>
                      <a:cubicBezTo>
                        <a:pt x="5640" y="410"/>
                        <a:pt x="4947" y="95"/>
                        <a:pt x="4160" y="0"/>
                      </a:cubicBezTo>
                      <a:lnTo>
                        <a:pt x="4160" y="1040"/>
                      </a:lnTo>
                      <a:cubicBezTo>
                        <a:pt x="4160" y="1229"/>
                        <a:pt x="4002" y="1387"/>
                        <a:pt x="3781" y="1387"/>
                      </a:cubicBezTo>
                      <a:cubicBezTo>
                        <a:pt x="3592" y="1387"/>
                        <a:pt x="3435" y="1229"/>
                        <a:pt x="3435" y="1040"/>
                      </a:cubicBezTo>
                      <a:lnTo>
                        <a:pt x="343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6" name="Google Shape;9491;p73">
                <a:extLst>
                  <a:ext uri="{FF2B5EF4-FFF2-40B4-BE49-F238E27FC236}">
                    <a16:creationId xmlns:a16="http://schemas.microsoft.com/office/drawing/2014/main" id="{8B4328D2-5559-DFF5-127B-EC225CFA2D26}"/>
                  </a:ext>
                </a:extLst>
              </p:cNvPr>
              <p:cNvGrpSpPr/>
              <p:nvPr/>
            </p:nvGrpSpPr>
            <p:grpSpPr>
              <a:xfrm>
                <a:off x="2692697" y="4378602"/>
                <a:ext cx="456666" cy="499261"/>
                <a:chOff x="1687350" y="3618725"/>
                <a:chExt cx="270175" cy="295375"/>
              </a:xfrm>
              <a:grpFill/>
            </p:grpSpPr>
            <p:sp>
              <p:nvSpPr>
                <p:cNvPr id="155" name="Google Shape;9492;p73">
                  <a:extLst>
                    <a:ext uri="{FF2B5EF4-FFF2-40B4-BE49-F238E27FC236}">
                      <a16:creationId xmlns:a16="http://schemas.microsoft.com/office/drawing/2014/main" id="{AF9897FE-02A7-9F51-940B-62A4BD6C0D67}"/>
                    </a:ext>
                  </a:extLst>
                </p:cNvPr>
                <p:cNvSpPr/>
                <p:nvPr/>
              </p:nvSpPr>
              <p:spPr>
                <a:xfrm>
                  <a:off x="1829900" y="3808550"/>
                  <a:ext cx="18150" cy="3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1418" extrusionOk="0">
                      <a:moveTo>
                        <a:pt x="1" y="0"/>
                      </a:moveTo>
                      <a:lnTo>
                        <a:pt x="1" y="1418"/>
                      </a:lnTo>
                      <a:lnTo>
                        <a:pt x="379" y="1418"/>
                      </a:lnTo>
                      <a:cubicBezTo>
                        <a:pt x="568" y="1418"/>
                        <a:pt x="725" y="1260"/>
                        <a:pt x="725" y="1040"/>
                      </a:cubicBezTo>
                      <a:lnTo>
                        <a:pt x="725" y="347"/>
                      </a:lnTo>
                      <a:cubicBezTo>
                        <a:pt x="725" y="158"/>
                        <a:pt x="568" y="0"/>
                        <a:pt x="37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56" name="Google Shape;9493;p73">
                  <a:extLst>
                    <a:ext uri="{FF2B5EF4-FFF2-40B4-BE49-F238E27FC236}">
                      <a16:creationId xmlns:a16="http://schemas.microsoft.com/office/drawing/2014/main" id="{C44D1288-3D8E-D2E6-B209-8ABEE09E0991}"/>
                    </a:ext>
                  </a:extLst>
                </p:cNvPr>
                <p:cNvSpPr/>
                <p:nvPr/>
              </p:nvSpPr>
              <p:spPr>
                <a:xfrm>
                  <a:off x="1795250" y="3755775"/>
                  <a:ext cx="18125" cy="3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1418" extrusionOk="0">
                      <a:moveTo>
                        <a:pt x="378" y="0"/>
                      </a:moveTo>
                      <a:cubicBezTo>
                        <a:pt x="189" y="0"/>
                        <a:pt x="0" y="158"/>
                        <a:pt x="0" y="378"/>
                      </a:cubicBezTo>
                      <a:lnTo>
                        <a:pt x="0" y="1071"/>
                      </a:lnTo>
                      <a:cubicBezTo>
                        <a:pt x="0" y="1260"/>
                        <a:pt x="189" y="1418"/>
                        <a:pt x="378" y="1418"/>
                      </a:cubicBezTo>
                      <a:lnTo>
                        <a:pt x="725" y="1418"/>
                      </a:lnTo>
                      <a:lnTo>
                        <a:pt x="72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57" name="Google Shape;9494;p73">
                  <a:extLst>
                    <a:ext uri="{FF2B5EF4-FFF2-40B4-BE49-F238E27FC236}">
                      <a16:creationId xmlns:a16="http://schemas.microsoft.com/office/drawing/2014/main" id="{E65AEDF5-E066-B80C-37E9-EFCFE7DA119C}"/>
                    </a:ext>
                  </a:extLst>
                </p:cNvPr>
                <p:cNvSpPr/>
                <p:nvPr/>
              </p:nvSpPr>
              <p:spPr>
                <a:xfrm>
                  <a:off x="1687350" y="3618725"/>
                  <a:ext cx="270175" cy="29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07" h="11815" extrusionOk="0">
                      <a:moveTo>
                        <a:pt x="6459" y="662"/>
                      </a:moveTo>
                      <a:cubicBezTo>
                        <a:pt x="6868" y="662"/>
                        <a:pt x="7183" y="977"/>
                        <a:pt x="7183" y="1355"/>
                      </a:cubicBezTo>
                      <a:cubicBezTo>
                        <a:pt x="7183" y="1765"/>
                        <a:pt x="6868" y="2080"/>
                        <a:pt x="6459" y="2080"/>
                      </a:cubicBezTo>
                      <a:lnTo>
                        <a:pt x="6459" y="1702"/>
                      </a:lnTo>
                      <a:cubicBezTo>
                        <a:pt x="6459" y="1513"/>
                        <a:pt x="6301" y="1355"/>
                        <a:pt x="6112" y="1355"/>
                      </a:cubicBezTo>
                      <a:lnTo>
                        <a:pt x="4726" y="1355"/>
                      </a:lnTo>
                      <a:cubicBezTo>
                        <a:pt x="4537" y="1355"/>
                        <a:pt x="4379" y="1513"/>
                        <a:pt x="4379" y="1702"/>
                      </a:cubicBezTo>
                      <a:lnTo>
                        <a:pt x="4379" y="2080"/>
                      </a:lnTo>
                      <a:cubicBezTo>
                        <a:pt x="3970" y="2017"/>
                        <a:pt x="3655" y="1702"/>
                        <a:pt x="3655" y="1355"/>
                      </a:cubicBezTo>
                      <a:cubicBezTo>
                        <a:pt x="3655" y="977"/>
                        <a:pt x="3970" y="662"/>
                        <a:pt x="4379" y="662"/>
                      </a:cubicBezTo>
                      <a:close/>
                      <a:moveTo>
                        <a:pt x="5387" y="4128"/>
                      </a:moveTo>
                      <a:cubicBezTo>
                        <a:pt x="5608" y="4128"/>
                        <a:pt x="5766" y="4285"/>
                        <a:pt x="5766" y="4474"/>
                      </a:cubicBezTo>
                      <a:lnTo>
                        <a:pt x="5766" y="4821"/>
                      </a:lnTo>
                      <a:lnTo>
                        <a:pt x="6112" y="4821"/>
                      </a:lnTo>
                      <a:cubicBezTo>
                        <a:pt x="6711" y="4821"/>
                        <a:pt x="7120" y="5293"/>
                        <a:pt x="7120" y="5860"/>
                      </a:cubicBezTo>
                      <a:cubicBezTo>
                        <a:pt x="7120" y="6049"/>
                        <a:pt x="6963" y="6207"/>
                        <a:pt x="6774" y="6207"/>
                      </a:cubicBezTo>
                      <a:cubicBezTo>
                        <a:pt x="6585" y="6207"/>
                        <a:pt x="6427" y="6049"/>
                        <a:pt x="6427" y="5860"/>
                      </a:cubicBezTo>
                      <a:cubicBezTo>
                        <a:pt x="6427" y="5640"/>
                        <a:pt x="6270" y="5482"/>
                        <a:pt x="6081" y="5482"/>
                      </a:cubicBezTo>
                      <a:lnTo>
                        <a:pt x="5703" y="5482"/>
                      </a:lnTo>
                      <a:lnTo>
                        <a:pt x="5703" y="6868"/>
                      </a:lnTo>
                      <a:lnTo>
                        <a:pt x="6081" y="6868"/>
                      </a:lnTo>
                      <a:cubicBezTo>
                        <a:pt x="6648" y="6868"/>
                        <a:pt x="7089" y="7341"/>
                        <a:pt x="7089" y="7908"/>
                      </a:cubicBezTo>
                      <a:lnTo>
                        <a:pt x="7089" y="8601"/>
                      </a:lnTo>
                      <a:cubicBezTo>
                        <a:pt x="7089" y="9200"/>
                        <a:pt x="6616" y="9641"/>
                        <a:pt x="6081" y="9641"/>
                      </a:cubicBezTo>
                      <a:lnTo>
                        <a:pt x="5703" y="9641"/>
                      </a:lnTo>
                      <a:lnTo>
                        <a:pt x="5703" y="9987"/>
                      </a:lnTo>
                      <a:cubicBezTo>
                        <a:pt x="5703" y="10176"/>
                        <a:pt x="5545" y="10334"/>
                        <a:pt x="5356" y="10334"/>
                      </a:cubicBezTo>
                      <a:cubicBezTo>
                        <a:pt x="5167" y="10334"/>
                        <a:pt x="5009" y="10176"/>
                        <a:pt x="5009" y="9987"/>
                      </a:cubicBezTo>
                      <a:lnTo>
                        <a:pt x="5009" y="9704"/>
                      </a:lnTo>
                      <a:lnTo>
                        <a:pt x="4631" y="9704"/>
                      </a:lnTo>
                      <a:cubicBezTo>
                        <a:pt x="4064" y="9704"/>
                        <a:pt x="3623" y="9231"/>
                        <a:pt x="3623" y="8664"/>
                      </a:cubicBezTo>
                      <a:cubicBezTo>
                        <a:pt x="3623" y="8475"/>
                        <a:pt x="3781" y="8318"/>
                        <a:pt x="3970" y="8318"/>
                      </a:cubicBezTo>
                      <a:cubicBezTo>
                        <a:pt x="4159" y="8318"/>
                        <a:pt x="4316" y="8475"/>
                        <a:pt x="4316" y="8664"/>
                      </a:cubicBezTo>
                      <a:cubicBezTo>
                        <a:pt x="4316" y="8885"/>
                        <a:pt x="4505" y="9042"/>
                        <a:pt x="4694" y="9042"/>
                      </a:cubicBezTo>
                      <a:lnTo>
                        <a:pt x="5041" y="9042"/>
                      </a:lnTo>
                      <a:lnTo>
                        <a:pt x="5041" y="7625"/>
                      </a:lnTo>
                      <a:lnTo>
                        <a:pt x="4694" y="7625"/>
                      </a:lnTo>
                      <a:lnTo>
                        <a:pt x="4694" y="7593"/>
                      </a:lnTo>
                      <a:cubicBezTo>
                        <a:pt x="4096" y="7593"/>
                        <a:pt x="3655" y="7120"/>
                        <a:pt x="3655" y="6553"/>
                      </a:cubicBezTo>
                      <a:lnTo>
                        <a:pt x="3655" y="5860"/>
                      </a:lnTo>
                      <a:cubicBezTo>
                        <a:pt x="3655" y="5262"/>
                        <a:pt x="4127" y="4821"/>
                        <a:pt x="4694" y="4821"/>
                      </a:cubicBezTo>
                      <a:lnTo>
                        <a:pt x="5041" y="4821"/>
                      </a:lnTo>
                      <a:lnTo>
                        <a:pt x="5041" y="4474"/>
                      </a:lnTo>
                      <a:cubicBezTo>
                        <a:pt x="5041" y="4285"/>
                        <a:pt x="5198" y="4128"/>
                        <a:pt x="5387" y="4128"/>
                      </a:cubicBezTo>
                      <a:close/>
                      <a:moveTo>
                        <a:pt x="4379" y="0"/>
                      </a:moveTo>
                      <a:cubicBezTo>
                        <a:pt x="3623" y="0"/>
                        <a:pt x="2993" y="662"/>
                        <a:pt x="2993" y="1387"/>
                      </a:cubicBezTo>
                      <a:cubicBezTo>
                        <a:pt x="2993" y="2143"/>
                        <a:pt x="3623" y="2773"/>
                        <a:pt x="4379" y="2773"/>
                      </a:cubicBezTo>
                      <a:lnTo>
                        <a:pt x="4379" y="2899"/>
                      </a:lnTo>
                      <a:cubicBezTo>
                        <a:pt x="3781" y="3025"/>
                        <a:pt x="3277" y="3277"/>
                        <a:pt x="2804" y="3592"/>
                      </a:cubicBezTo>
                      <a:lnTo>
                        <a:pt x="2332" y="3056"/>
                      </a:lnTo>
                      <a:lnTo>
                        <a:pt x="2584" y="2804"/>
                      </a:lnTo>
                      <a:cubicBezTo>
                        <a:pt x="2710" y="2710"/>
                        <a:pt x="2710" y="2458"/>
                        <a:pt x="2615" y="2332"/>
                      </a:cubicBezTo>
                      <a:lnTo>
                        <a:pt x="1701" y="1292"/>
                      </a:lnTo>
                      <a:cubicBezTo>
                        <a:pt x="1630" y="1203"/>
                        <a:pt x="1529" y="1165"/>
                        <a:pt x="1432" y="1165"/>
                      </a:cubicBezTo>
                      <a:cubicBezTo>
                        <a:pt x="1357" y="1165"/>
                        <a:pt x="1284" y="1188"/>
                        <a:pt x="1229" y="1229"/>
                      </a:cubicBezTo>
                      <a:lnTo>
                        <a:pt x="158" y="2143"/>
                      </a:lnTo>
                      <a:cubicBezTo>
                        <a:pt x="0" y="2269"/>
                        <a:pt x="0" y="2489"/>
                        <a:pt x="126" y="2615"/>
                      </a:cubicBezTo>
                      <a:lnTo>
                        <a:pt x="1040" y="3686"/>
                      </a:lnTo>
                      <a:cubicBezTo>
                        <a:pt x="1090" y="3770"/>
                        <a:pt x="1183" y="3809"/>
                        <a:pt x="1279" y="3809"/>
                      </a:cubicBezTo>
                      <a:cubicBezTo>
                        <a:pt x="1365" y="3809"/>
                        <a:pt x="1453" y="3777"/>
                        <a:pt x="1512" y="3718"/>
                      </a:cubicBezTo>
                      <a:lnTo>
                        <a:pt x="1764" y="3497"/>
                      </a:lnTo>
                      <a:lnTo>
                        <a:pt x="2237" y="4033"/>
                      </a:lnTo>
                      <a:cubicBezTo>
                        <a:pt x="1418" y="4852"/>
                        <a:pt x="914" y="5986"/>
                        <a:pt x="914" y="7247"/>
                      </a:cubicBezTo>
                      <a:cubicBezTo>
                        <a:pt x="914" y="9735"/>
                        <a:pt x="2930" y="11815"/>
                        <a:pt x="5387" y="11815"/>
                      </a:cubicBezTo>
                      <a:cubicBezTo>
                        <a:pt x="7876" y="11815"/>
                        <a:pt x="9893" y="9798"/>
                        <a:pt x="9893" y="7247"/>
                      </a:cubicBezTo>
                      <a:cubicBezTo>
                        <a:pt x="9893" y="5986"/>
                        <a:pt x="9389" y="4852"/>
                        <a:pt x="8538" y="4033"/>
                      </a:cubicBezTo>
                      <a:lnTo>
                        <a:pt x="9011" y="3497"/>
                      </a:lnTo>
                      <a:lnTo>
                        <a:pt x="9294" y="3718"/>
                      </a:lnTo>
                      <a:cubicBezTo>
                        <a:pt x="9368" y="3777"/>
                        <a:pt x="9450" y="3809"/>
                        <a:pt x="9528" y="3809"/>
                      </a:cubicBezTo>
                      <a:cubicBezTo>
                        <a:pt x="9616" y="3809"/>
                        <a:pt x="9700" y="3770"/>
                        <a:pt x="9767" y="3686"/>
                      </a:cubicBezTo>
                      <a:lnTo>
                        <a:pt x="10680" y="2615"/>
                      </a:lnTo>
                      <a:cubicBezTo>
                        <a:pt x="10806" y="2458"/>
                        <a:pt x="10806" y="2269"/>
                        <a:pt x="10649" y="2143"/>
                      </a:cubicBezTo>
                      <a:lnTo>
                        <a:pt x="9578" y="1229"/>
                      </a:lnTo>
                      <a:cubicBezTo>
                        <a:pt x="9509" y="1188"/>
                        <a:pt x="9434" y="1165"/>
                        <a:pt x="9361" y="1165"/>
                      </a:cubicBezTo>
                      <a:cubicBezTo>
                        <a:pt x="9267" y="1165"/>
                        <a:pt x="9176" y="1203"/>
                        <a:pt x="9105" y="1292"/>
                      </a:cubicBezTo>
                      <a:lnTo>
                        <a:pt x="8191" y="2332"/>
                      </a:lnTo>
                      <a:cubicBezTo>
                        <a:pt x="8065" y="2489"/>
                        <a:pt x="8065" y="2710"/>
                        <a:pt x="8223" y="2804"/>
                      </a:cubicBezTo>
                      <a:lnTo>
                        <a:pt x="8506" y="3056"/>
                      </a:lnTo>
                      <a:lnTo>
                        <a:pt x="8034" y="3592"/>
                      </a:lnTo>
                      <a:cubicBezTo>
                        <a:pt x="7561" y="3245"/>
                        <a:pt x="7057" y="3025"/>
                        <a:pt x="6459" y="2899"/>
                      </a:cubicBezTo>
                      <a:lnTo>
                        <a:pt x="6459" y="2773"/>
                      </a:lnTo>
                      <a:cubicBezTo>
                        <a:pt x="7215" y="2773"/>
                        <a:pt x="7845" y="2143"/>
                        <a:pt x="7845" y="1387"/>
                      </a:cubicBezTo>
                      <a:cubicBezTo>
                        <a:pt x="7845" y="662"/>
                        <a:pt x="7215" y="0"/>
                        <a:pt x="645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7" name="Google Shape;9495;p73">
                <a:extLst>
                  <a:ext uri="{FF2B5EF4-FFF2-40B4-BE49-F238E27FC236}">
                    <a16:creationId xmlns:a16="http://schemas.microsoft.com/office/drawing/2014/main" id="{459BFB02-CA2B-5D6A-8F0D-06AEB0522B13}"/>
                  </a:ext>
                </a:extLst>
              </p:cNvPr>
              <p:cNvGrpSpPr/>
              <p:nvPr/>
            </p:nvGrpSpPr>
            <p:grpSpPr>
              <a:xfrm>
                <a:off x="2669392" y="4985321"/>
                <a:ext cx="503276" cy="499261"/>
                <a:chOff x="1672375" y="3982600"/>
                <a:chExt cx="297750" cy="295375"/>
              </a:xfrm>
              <a:grpFill/>
            </p:grpSpPr>
            <p:sp>
              <p:nvSpPr>
                <p:cNvPr id="152" name="Google Shape;9496;p73">
                  <a:extLst>
                    <a:ext uri="{FF2B5EF4-FFF2-40B4-BE49-F238E27FC236}">
                      <a16:creationId xmlns:a16="http://schemas.microsoft.com/office/drawing/2014/main" id="{5E0A49E2-01E2-0765-5ECA-BFA5A056344F}"/>
                    </a:ext>
                  </a:extLst>
                </p:cNvPr>
                <p:cNvSpPr/>
                <p:nvPr/>
              </p:nvSpPr>
              <p:spPr>
                <a:xfrm>
                  <a:off x="1796825" y="3982600"/>
                  <a:ext cx="5122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049" extrusionOk="0">
                      <a:moveTo>
                        <a:pt x="1008" y="1"/>
                      </a:moveTo>
                      <a:cubicBezTo>
                        <a:pt x="441" y="1"/>
                        <a:pt x="0" y="442"/>
                        <a:pt x="0" y="1009"/>
                      </a:cubicBezTo>
                      <a:cubicBezTo>
                        <a:pt x="0" y="1576"/>
                        <a:pt x="441" y="2048"/>
                        <a:pt x="1008" y="2048"/>
                      </a:cubicBezTo>
                      <a:cubicBezTo>
                        <a:pt x="1576" y="2048"/>
                        <a:pt x="2048" y="1576"/>
                        <a:pt x="2048" y="1009"/>
                      </a:cubicBezTo>
                      <a:cubicBezTo>
                        <a:pt x="2048" y="442"/>
                        <a:pt x="1576" y="1"/>
                        <a:pt x="100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53" name="Google Shape;9497;p73">
                  <a:extLst>
                    <a:ext uri="{FF2B5EF4-FFF2-40B4-BE49-F238E27FC236}">
                      <a16:creationId xmlns:a16="http://schemas.microsoft.com/office/drawing/2014/main" id="{4A53E096-2A66-A088-F43D-9E186527F00C}"/>
                    </a:ext>
                  </a:extLst>
                </p:cNvPr>
                <p:cNvSpPr/>
                <p:nvPr/>
              </p:nvSpPr>
              <p:spPr>
                <a:xfrm>
                  <a:off x="1672375" y="4092075"/>
                  <a:ext cx="297750" cy="18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10" h="7436" extrusionOk="0">
                      <a:moveTo>
                        <a:pt x="3498" y="1"/>
                      </a:moveTo>
                      <a:cubicBezTo>
                        <a:pt x="2174" y="316"/>
                        <a:pt x="1418" y="820"/>
                        <a:pt x="1418" y="1482"/>
                      </a:cubicBezTo>
                      <a:cubicBezTo>
                        <a:pt x="1418" y="2112"/>
                        <a:pt x="2080" y="2553"/>
                        <a:pt x="3088" y="2868"/>
                      </a:cubicBezTo>
                      <a:lnTo>
                        <a:pt x="1891" y="5357"/>
                      </a:lnTo>
                      <a:lnTo>
                        <a:pt x="1765" y="5357"/>
                      </a:lnTo>
                      <a:cubicBezTo>
                        <a:pt x="788" y="5357"/>
                        <a:pt x="1" y="5766"/>
                        <a:pt x="1" y="6365"/>
                      </a:cubicBezTo>
                      <a:cubicBezTo>
                        <a:pt x="1" y="6963"/>
                        <a:pt x="757" y="7404"/>
                        <a:pt x="1765" y="7404"/>
                      </a:cubicBezTo>
                      <a:cubicBezTo>
                        <a:pt x="2804" y="7404"/>
                        <a:pt x="3498" y="6963"/>
                        <a:pt x="3498" y="6365"/>
                      </a:cubicBezTo>
                      <a:cubicBezTo>
                        <a:pt x="3498" y="5987"/>
                        <a:pt x="3151" y="5609"/>
                        <a:pt x="2615" y="5451"/>
                      </a:cubicBezTo>
                      <a:lnTo>
                        <a:pt x="3781" y="3025"/>
                      </a:lnTo>
                      <a:cubicBezTo>
                        <a:pt x="4348" y="3151"/>
                        <a:pt x="4978" y="3183"/>
                        <a:pt x="5608" y="3214"/>
                      </a:cubicBezTo>
                      <a:lnTo>
                        <a:pt x="5608" y="5388"/>
                      </a:lnTo>
                      <a:cubicBezTo>
                        <a:pt x="4758" y="5451"/>
                        <a:pt x="4222" y="5892"/>
                        <a:pt x="4222" y="6396"/>
                      </a:cubicBezTo>
                      <a:cubicBezTo>
                        <a:pt x="4222" y="6995"/>
                        <a:pt x="4978" y="7436"/>
                        <a:pt x="5955" y="7436"/>
                      </a:cubicBezTo>
                      <a:cubicBezTo>
                        <a:pt x="6932" y="7436"/>
                        <a:pt x="7688" y="6995"/>
                        <a:pt x="7688" y="6396"/>
                      </a:cubicBezTo>
                      <a:cubicBezTo>
                        <a:pt x="7688" y="5892"/>
                        <a:pt x="7089" y="5451"/>
                        <a:pt x="6302" y="5388"/>
                      </a:cubicBezTo>
                      <a:lnTo>
                        <a:pt x="6302" y="3214"/>
                      </a:lnTo>
                      <a:cubicBezTo>
                        <a:pt x="6932" y="3214"/>
                        <a:pt x="7562" y="3151"/>
                        <a:pt x="8129" y="3025"/>
                      </a:cubicBezTo>
                      <a:lnTo>
                        <a:pt x="9295" y="5451"/>
                      </a:lnTo>
                      <a:cubicBezTo>
                        <a:pt x="8759" y="5609"/>
                        <a:pt x="8381" y="5987"/>
                        <a:pt x="8381" y="6365"/>
                      </a:cubicBezTo>
                      <a:cubicBezTo>
                        <a:pt x="8381" y="6963"/>
                        <a:pt x="9137" y="7404"/>
                        <a:pt x="10114" y="7404"/>
                      </a:cubicBezTo>
                      <a:cubicBezTo>
                        <a:pt x="11122" y="7404"/>
                        <a:pt x="11909" y="6963"/>
                        <a:pt x="11909" y="6365"/>
                      </a:cubicBezTo>
                      <a:cubicBezTo>
                        <a:pt x="11909" y="5766"/>
                        <a:pt x="11122" y="5357"/>
                        <a:pt x="10145" y="5357"/>
                      </a:cubicBezTo>
                      <a:lnTo>
                        <a:pt x="10019" y="5357"/>
                      </a:lnTo>
                      <a:lnTo>
                        <a:pt x="8822" y="2868"/>
                      </a:lnTo>
                      <a:cubicBezTo>
                        <a:pt x="9830" y="2584"/>
                        <a:pt x="10492" y="2112"/>
                        <a:pt x="10492" y="1482"/>
                      </a:cubicBezTo>
                      <a:cubicBezTo>
                        <a:pt x="10492" y="820"/>
                        <a:pt x="9736" y="316"/>
                        <a:pt x="8381" y="1"/>
                      </a:cubicBezTo>
                      <a:lnTo>
                        <a:pt x="8381" y="64"/>
                      </a:lnTo>
                      <a:lnTo>
                        <a:pt x="8381" y="1450"/>
                      </a:lnTo>
                      <a:cubicBezTo>
                        <a:pt x="8381" y="1639"/>
                        <a:pt x="8223" y="1797"/>
                        <a:pt x="8034" y="1797"/>
                      </a:cubicBezTo>
                      <a:lnTo>
                        <a:pt x="3876" y="1797"/>
                      </a:lnTo>
                      <a:cubicBezTo>
                        <a:pt x="3655" y="1797"/>
                        <a:pt x="3498" y="1639"/>
                        <a:pt x="3498" y="1450"/>
                      </a:cubicBezTo>
                      <a:lnTo>
                        <a:pt x="3498" y="64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54" name="Google Shape;9498;p73">
                  <a:extLst>
                    <a:ext uri="{FF2B5EF4-FFF2-40B4-BE49-F238E27FC236}">
                      <a16:creationId xmlns:a16="http://schemas.microsoft.com/office/drawing/2014/main" id="{731F121E-7DE2-E5BB-46B4-3B8E6AD369AC}"/>
                    </a:ext>
                  </a:extLst>
                </p:cNvPr>
                <p:cNvSpPr/>
                <p:nvPr/>
              </p:nvSpPr>
              <p:spPr>
                <a:xfrm>
                  <a:off x="1778700" y="4051125"/>
                  <a:ext cx="86675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2773" extrusionOk="0">
                      <a:moveTo>
                        <a:pt x="1733" y="1"/>
                      </a:moveTo>
                      <a:cubicBezTo>
                        <a:pt x="788" y="1"/>
                        <a:pt x="1" y="757"/>
                        <a:pt x="1" y="1733"/>
                      </a:cubicBezTo>
                      <a:lnTo>
                        <a:pt x="1" y="2773"/>
                      </a:lnTo>
                      <a:lnTo>
                        <a:pt x="3466" y="2773"/>
                      </a:lnTo>
                      <a:lnTo>
                        <a:pt x="3466" y="1733"/>
                      </a:lnTo>
                      <a:cubicBezTo>
                        <a:pt x="3466" y="788"/>
                        <a:pt x="2679" y="1"/>
                        <a:pt x="173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8" name="Google Shape;9499;p73">
                <a:extLst>
                  <a:ext uri="{FF2B5EF4-FFF2-40B4-BE49-F238E27FC236}">
                    <a16:creationId xmlns:a16="http://schemas.microsoft.com/office/drawing/2014/main" id="{5FAE4C9A-30C1-C96D-CF35-ADB81597ECBD}"/>
                  </a:ext>
                </a:extLst>
              </p:cNvPr>
              <p:cNvGrpSpPr/>
              <p:nvPr/>
            </p:nvGrpSpPr>
            <p:grpSpPr>
              <a:xfrm>
                <a:off x="5851479" y="3747882"/>
                <a:ext cx="500612" cy="500612"/>
                <a:chOff x="3497300" y="3227275"/>
                <a:chExt cx="296175" cy="296175"/>
              </a:xfrm>
              <a:grpFill/>
            </p:grpSpPr>
            <p:sp>
              <p:nvSpPr>
                <p:cNvPr id="144" name="Google Shape;9500;p73">
                  <a:extLst>
                    <a:ext uri="{FF2B5EF4-FFF2-40B4-BE49-F238E27FC236}">
                      <a16:creationId xmlns:a16="http://schemas.microsoft.com/office/drawing/2014/main" id="{86C59AB4-8D2C-B988-4EFF-28AB547A4149}"/>
                    </a:ext>
                  </a:extLst>
                </p:cNvPr>
                <p:cNvSpPr/>
                <p:nvPr/>
              </p:nvSpPr>
              <p:spPr>
                <a:xfrm>
                  <a:off x="3609925" y="3339900"/>
                  <a:ext cx="693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2" extrusionOk="0">
                      <a:moveTo>
                        <a:pt x="1387" y="1"/>
                      </a:moveTo>
                      <a:cubicBezTo>
                        <a:pt x="631" y="1"/>
                        <a:pt x="1" y="631"/>
                        <a:pt x="1" y="1355"/>
                      </a:cubicBezTo>
                      <a:cubicBezTo>
                        <a:pt x="1" y="2112"/>
                        <a:pt x="631" y="2742"/>
                        <a:pt x="1387" y="2742"/>
                      </a:cubicBezTo>
                      <a:cubicBezTo>
                        <a:pt x="2143" y="2742"/>
                        <a:pt x="2773" y="2112"/>
                        <a:pt x="2773" y="1355"/>
                      </a:cubicBezTo>
                      <a:cubicBezTo>
                        <a:pt x="2773" y="631"/>
                        <a:pt x="2143" y="1"/>
                        <a:pt x="138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45" name="Google Shape;9501;p73">
                  <a:extLst>
                    <a:ext uri="{FF2B5EF4-FFF2-40B4-BE49-F238E27FC236}">
                      <a16:creationId xmlns:a16="http://schemas.microsoft.com/office/drawing/2014/main" id="{F82E57A3-0D12-3466-EF90-44B60022C20F}"/>
                    </a:ext>
                  </a:extLst>
                </p:cNvPr>
                <p:cNvSpPr/>
                <p:nvPr/>
              </p:nvSpPr>
              <p:spPr>
                <a:xfrm>
                  <a:off x="3531175" y="3227275"/>
                  <a:ext cx="86650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3467" extrusionOk="0">
                      <a:moveTo>
                        <a:pt x="1733" y="1"/>
                      </a:moveTo>
                      <a:cubicBezTo>
                        <a:pt x="788" y="1"/>
                        <a:pt x="0" y="788"/>
                        <a:pt x="0" y="1733"/>
                      </a:cubicBezTo>
                      <a:cubicBezTo>
                        <a:pt x="0" y="2678"/>
                        <a:pt x="788" y="3466"/>
                        <a:pt x="1733" y="3466"/>
                      </a:cubicBezTo>
                      <a:cubicBezTo>
                        <a:pt x="2741" y="3466"/>
                        <a:pt x="3466" y="2678"/>
                        <a:pt x="3466" y="1733"/>
                      </a:cubicBezTo>
                      <a:cubicBezTo>
                        <a:pt x="3466" y="788"/>
                        <a:pt x="2678" y="1"/>
                        <a:pt x="173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46" name="Google Shape;9502;p73">
                  <a:extLst>
                    <a:ext uri="{FF2B5EF4-FFF2-40B4-BE49-F238E27FC236}">
                      <a16:creationId xmlns:a16="http://schemas.microsoft.com/office/drawing/2014/main" id="{ADD9FE9F-F2DD-F503-AAC3-D26232864534}"/>
                    </a:ext>
                  </a:extLst>
                </p:cNvPr>
                <p:cNvSpPr/>
                <p:nvPr/>
              </p:nvSpPr>
              <p:spPr>
                <a:xfrm>
                  <a:off x="3670575" y="3227275"/>
                  <a:ext cx="8667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3467" extrusionOk="0">
                      <a:moveTo>
                        <a:pt x="1733" y="1"/>
                      </a:moveTo>
                      <a:cubicBezTo>
                        <a:pt x="788" y="1"/>
                        <a:pt x="1" y="788"/>
                        <a:pt x="1" y="1733"/>
                      </a:cubicBezTo>
                      <a:cubicBezTo>
                        <a:pt x="1" y="2678"/>
                        <a:pt x="788" y="3466"/>
                        <a:pt x="1733" y="3466"/>
                      </a:cubicBezTo>
                      <a:cubicBezTo>
                        <a:pt x="2679" y="3466"/>
                        <a:pt x="3466" y="2678"/>
                        <a:pt x="3466" y="1733"/>
                      </a:cubicBezTo>
                      <a:cubicBezTo>
                        <a:pt x="3466" y="788"/>
                        <a:pt x="2679" y="1"/>
                        <a:pt x="173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47" name="Google Shape;9503;p73">
                  <a:extLst>
                    <a:ext uri="{FF2B5EF4-FFF2-40B4-BE49-F238E27FC236}">
                      <a16:creationId xmlns:a16="http://schemas.microsoft.com/office/drawing/2014/main" id="{86E3AAB3-D48D-C2CB-3E66-A888195F6E29}"/>
                    </a:ext>
                  </a:extLst>
                </p:cNvPr>
                <p:cNvSpPr/>
                <p:nvPr/>
              </p:nvSpPr>
              <p:spPr>
                <a:xfrm>
                  <a:off x="3622525" y="3421825"/>
                  <a:ext cx="4177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" h="1009" extrusionOk="0">
                      <a:moveTo>
                        <a:pt x="1" y="0"/>
                      </a:moveTo>
                      <a:lnTo>
                        <a:pt x="851" y="1008"/>
                      </a:lnTo>
                      <a:lnTo>
                        <a:pt x="1671" y="0"/>
                      </a:lnTo>
                      <a:lnTo>
                        <a:pt x="1671" y="0"/>
                      </a:lnTo>
                      <a:cubicBezTo>
                        <a:pt x="1450" y="126"/>
                        <a:pt x="1167" y="158"/>
                        <a:pt x="851" y="158"/>
                      </a:cubicBezTo>
                      <a:cubicBezTo>
                        <a:pt x="568" y="158"/>
                        <a:pt x="284" y="95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48" name="Google Shape;9504;p73">
                  <a:extLst>
                    <a:ext uri="{FF2B5EF4-FFF2-40B4-BE49-F238E27FC236}">
                      <a16:creationId xmlns:a16="http://schemas.microsoft.com/office/drawing/2014/main" id="{D1A36B8A-A9F9-53CD-4669-AC2522F83723}"/>
                    </a:ext>
                  </a:extLst>
                </p:cNvPr>
                <p:cNvSpPr/>
                <p:nvPr/>
              </p:nvSpPr>
              <p:spPr>
                <a:xfrm>
                  <a:off x="3566600" y="34163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261" y="1"/>
                      </a:moveTo>
                      <a:cubicBezTo>
                        <a:pt x="474" y="599"/>
                        <a:pt x="1" y="1513"/>
                        <a:pt x="1" y="2490"/>
                      </a:cubicBezTo>
                      <a:lnTo>
                        <a:pt x="1" y="3907"/>
                      </a:lnTo>
                      <a:cubicBezTo>
                        <a:pt x="1" y="4096"/>
                        <a:pt x="158" y="4254"/>
                        <a:pt x="379" y="4254"/>
                      </a:cubicBezTo>
                      <a:lnTo>
                        <a:pt x="2805" y="4254"/>
                      </a:lnTo>
                      <a:lnTo>
                        <a:pt x="2805" y="1891"/>
                      </a:lnTo>
                      <a:lnTo>
                        <a:pt x="1261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49" name="Google Shape;9505;p73">
                  <a:extLst>
                    <a:ext uri="{FF2B5EF4-FFF2-40B4-BE49-F238E27FC236}">
                      <a16:creationId xmlns:a16="http://schemas.microsoft.com/office/drawing/2014/main" id="{7227729C-56F3-DA56-DCB5-03C90BB14481}"/>
                    </a:ext>
                  </a:extLst>
                </p:cNvPr>
                <p:cNvSpPr/>
                <p:nvPr/>
              </p:nvSpPr>
              <p:spPr>
                <a:xfrm>
                  <a:off x="3653250" y="34171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544" y="0"/>
                      </a:moveTo>
                      <a:lnTo>
                        <a:pt x="1" y="1890"/>
                      </a:lnTo>
                      <a:lnTo>
                        <a:pt x="1" y="4253"/>
                      </a:lnTo>
                      <a:lnTo>
                        <a:pt x="2458" y="4253"/>
                      </a:lnTo>
                      <a:cubicBezTo>
                        <a:pt x="2647" y="4253"/>
                        <a:pt x="2804" y="4096"/>
                        <a:pt x="2804" y="3907"/>
                      </a:cubicBezTo>
                      <a:lnTo>
                        <a:pt x="2804" y="2489"/>
                      </a:lnTo>
                      <a:cubicBezTo>
                        <a:pt x="2773" y="1481"/>
                        <a:pt x="2300" y="567"/>
                        <a:pt x="154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50" name="Google Shape;9506;p73">
                  <a:extLst>
                    <a:ext uri="{FF2B5EF4-FFF2-40B4-BE49-F238E27FC236}">
                      <a16:creationId xmlns:a16="http://schemas.microsoft.com/office/drawing/2014/main" id="{B6466C52-A2B2-4DC7-5A79-92C107B361D8}"/>
                    </a:ext>
                  </a:extLst>
                </p:cNvPr>
                <p:cNvSpPr/>
                <p:nvPr/>
              </p:nvSpPr>
              <p:spPr>
                <a:xfrm>
                  <a:off x="3655625" y="3310775"/>
                  <a:ext cx="137850" cy="10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4" h="4348" extrusionOk="0">
                      <a:moveTo>
                        <a:pt x="3686" y="1512"/>
                      </a:moveTo>
                      <a:cubicBezTo>
                        <a:pt x="3907" y="1512"/>
                        <a:pt x="4064" y="1670"/>
                        <a:pt x="4064" y="1859"/>
                      </a:cubicBezTo>
                      <a:cubicBezTo>
                        <a:pt x="4064" y="2048"/>
                        <a:pt x="3907" y="2205"/>
                        <a:pt x="3686" y="2205"/>
                      </a:cubicBezTo>
                      <a:lnTo>
                        <a:pt x="2993" y="2205"/>
                      </a:lnTo>
                      <a:cubicBezTo>
                        <a:pt x="2804" y="2205"/>
                        <a:pt x="2646" y="2048"/>
                        <a:pt x="2646" y="1859"/>
                      </a:cubicBezTo>
                      <a:cubicBezTo>
                        <a:pt x="2646" y="1670"/>
                        <a:pt x="2804" y="1512"/>
                        <a:pt x="2993" y="1512"/>
                      </a:cubicBezTo>
                      <a:close/>
                      <a:moveTo>
                        <a:pt x="4127" y="0"/>
                      </a:moveTo>
                      <a:cubicBezTo>
                        <a:pt x="3686" y="536"/>
                        <a:pt x="3056" y="851"/>
                        <a:pt x="2331" y="851"/>
                      </a:cubicBezTo>
                      <a:cubicBezTo>
                        <a:pt x="1607" y="851"/>
                        <a:pt x="977" y="504"/>
                        <a:pt x="536" y="63"/>
                      </a:cubicBezTo>
                      <a:cubicBezTo>
                        <a:pt x="347" y="221"/>
                        <a:pt x="158" y="378"/>
                        <a:pt x="0" y="567"/>
                      </a:cubicBezTo>
                      <a:cubicBezTo>
                        <a:pt x="945" y="756"/>
                        <a:pt x="1638" y="1575"/>
                        <a:pt x="1638" y="2615"/>
                      </a:cubicBezTo>
                      <a:cubicBezTo>
                        <a:pt x="1638" y="2930"/>
                        <a:pt x="1575" y="3214"/>
                        <a:pt x="1449" y="3466"/>
                      </a:cubicBezTo>
                      <a:cubicBezTo>
                        <a:pt x="1859" y="3718"/>
                        <a:pt x="2205" y="4001"/>
                        <a:pt x="2520" y="4348"/>
                      </a:cubicBezTo>
                      <a:lnTo>
                        <a:pt x="5167" y="4348"/>
                      </a:lnTo>
                      <a:cubicBezTo>
                        <a:pt x="5356" y="4348"/>
                        <a:pt x="5513" y="4190"/>
                        <a:pt x="5513" y="4001"/>
                      </a:cubicBezTo>
                      <a:lnTo>
                        <a:pt x="5513" y="2615"/>
                      </a:lnTo>
                      <a:cubicBezTo>
                        <a:pt x="5482" y="1512"/>
                        <a:pt x="4915" y="567"/>
                        <a:pt x="412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51" name="Google Shape;9507;p73">
                  <a:extLst>
                    <a:ext uri="{FF2B5EF4-FFF2-40B4-BE49-F238E27FC236}">
                      <a16:creationId xmlns:a16="http://schemas.microsoft.com/office/drawing/2014/main" id="{C1E0EAC8-5E36-7B41-F4F7-F5B0036D7B89}"/>
                    </a:ext>
                  </a:extLst>
                </p:cNvPr>
                <p:cNvSpPr/>
                <p:nvPr/>
              </p:nvSpPr>
              <p:spPr>
                <a:xfrm>
                  <a:off x="3497300" y="3309975"/>
                  <a:ext cx="136275" cy="10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1" h="4349" extrusionOk="0">
                      <a:moveTo>
                        <a:pt x="2426" y="1544"/>
                      </a:moveTo>
                      <a:cubicBezTo>
                        <a:pt x="2615" y="1544"/>
                        <a:pt x="2773" y="1702"/>
                        <a:pt x="2773" y="1891"/>
                      </a:cubicBezTo>
                      <a:cubicBezTo>
                        <a:pt x="2773" y="2080"/>
                        <a:pt x="2615" y="2237"/>
                        <a:pt x="2426" y="2237"/>
                      </a:cubicBezTo>
                      <a:lnTo>
                        <a:pt x="1733" y="2237"/>
                      </a:lnTo>
                      <a:cubicBezTo>
                        <a:pt x="1513" y="2237"/>
                        <a:pt x="1355" y="2080"/>
                        <a:pt x="1355" y="1891"/>
                      </a:cubicBezTo>
                      <a:cubicBezTo>
                        <a:pt x="1355" y="1702"/>
                        <a:pt x="1513" y="1544"/>
                        <a:pt x="1733" y="1544"/>
                      </a:cubicBezTo>
                      <a:close/>
                      <a:moveTo>
                        <a:pt x="1324" y="1"/>
                      </a:moveTo>
                      <a:cubicBezTo>
                        <a:pt x="536" y="568"/>
                        <a:pt x="1" y="1513"/>
                        <a:pt x="1" y="2552"/>
                      </a:cubicBezTo>
                      <a:lnTo>
                        <a:pt x="1" y="3939"/>
                      </a:lnTo>
                      <a:cubicBezTo>
                        <a:pt x="1" y="4191"/>
                        <a:pt x="95" y="4348"/>
                        <a:pt x="316" y="4348"/>
                      </a:cubicBezTo>
                      <a:lnTo>
                        <a:pt x="2930" y="4348"/>
                      </a:lnTo>
                      <a:cubicBezTo>
                        <a:pt x="3214" y="3970"/>
                        <a:pt x="3561" y="3655"/>
                        <a:pt x="4002" y="3466"/>
                      </a:cubicBezTo>
                      <a:cubicBezTo>
                        <a:pt x="3876" y="3183"/>
                        <a:pt x="3813" y="2930"/>
                        <a:pt x="3813" y="2615"/>
                      </a:cubicBezTo>
                      <a:cubicBezTo>
                        <a:pt x="3813" y="1607"/>
                        <a:pt x="4506" y="757"/>
                        <a:pt x="5451" y="568"/>
                      </a:cubicBezTo>
                      <a:cubicBezTo>
                        <a:pt x="5293" y="347"/>
                        <a:pt x="5104" y="190"/>
                        <a:pt x="4915" y="32"/>
                      </a:cubicBezTo>
                      <a:cubicBezTo>
                        <a:pt x="4474" y="505"/>
                        <a:pt x="3844" y="820"/>
                        <a:pt x="3151" y="820"/>
                      </a:cubicBezTo>
                      <a:cubicBezTo>
                        <a:pt x="2426" y="820"/>
                        <a:pt x="1796" y="505"/>
                        <a:pt x="132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39" name="Google Shape;9508;p73">
                <a:extLst>
                  <a:ext uri="{FF2B5EF4-FFF2-40B4-BE49-F238E27FC236}">
                    <a16:creationId xmlns:a16="http://schemas.microsoft.com/office/drawing/2014/main" id="{995218BC-FF0C-E8B5-D9C4-7F232897C0F1}"/>
                  </a:ext>
                </a:extLst>
              </p:cNvPr>
              <p:cNvGrpSpPr/>
              <p:nvPr/>
            </p:nvGrpSpPr>
            <p:grpSpPr>
              <a:xfrm>
                <a:off x="5852154" y="4379933"/>
                <a:ext cx="499261" cy="496599"/>
                <a:chOff x="3497300" y="3591950"/>
                <a:chExt cx="295375" cy="293800"/>
              </a:xfrm>
              <a:grpFill/>
            </p:grpSpPr>
            <p:sp>
              <p:nvSpPr>
                <p:cNvPr id="136" name="Google Shape;9509;p73">
                  <a:extLst>
                    <a:ext uri="{FF2B5EF4-FFF2-40B4-BE49-F238E27FC236}">
                      <a16:creationId xmlns:a16="http://schemas.microsoft.com/office/drawing/2014/main" id="{6105450B-455F-432A-9A5D-7B3CA6715CA2}"/>
                    </a:ext>
                  </a:extLst>
                </p:cNvPr>
                <p:cNvSpPr/>
                <p:nvPr/>
              </p:nvSpPr>
              <p:spPr>
                <a:xfrm>
                  <a:off x="3628825" y="3724275"/>
                  <a:ext cx="18150" cy="1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662" extrusionOk="0">
                      <a:moveTo>
                        <a:pt x="375" y="0"/>
                      </a:moveTo>
                      <a:cubicBezTo>
                        <a:pt x="292" y="0"/>
                        <a:pt x="206" y="32"/>
                        <a:pt x="127" y="95"/>
                      </a:cubicBezTo>
                      <a:cubicBezTo>
                        <a:pt x="1" y="221"/>
                        <a:pt x="1" y="441"/>
                        <a:pt x="127" y="567"/>
                      </a:cubicBezTo>
                      <a:cubicBezTo>
                        <a:pt x="190" y="630"/>
                        <a:pt x="277" y="662"/>
                        <a:pt x="363" y="662"/>
                      </a:cubicBezTo>
                      <a:cubicBezTo>
                        <a:pt x="450" y="662"/>
                        <a:pt x="536" y="630"/>
                        <a:pt x="599" y="567"/>
                      </a:cubicBezTo>
                      <a:cubicBezTo>
                        <a:pt x="725" y="441"/>
                        <a:pt x="725" y="221"/>
                        <a:pt x="599" y="95"/>
                      </a:cubicBezTo>
                      <a:cubicBezTo>
                        <a:pt x="536" y="32"/>
                        <a:pt x="458" y="0"/>
                        <a:pt x="37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37" name="Google Shape;9510;p73">
                  <a:extLst>
                    <a:ext uri="{FF2B5EF4-FFF2-40B4-BE49-F238E27FC236}">
                      <a16:creationId xmlns:a16="http://schemas.microsoft.com/office/drawing/2014/main" id="{009B80F8-7CBB-C24E-CDE7-25FA361EEF2F}"/>
                    </a:ext>
                  </a:extLst>
                </p:cNvPr>
                <p:cNvSpPr/>
                <p:nvPr/>
              </p:nvSpPr>
              <p:spPr>
                <a:xfrm>
                  <a:off x="3590250" y="3689400"/>
                  <a:ext cx="9452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1" h="3467" extrusionOk="0">
                      <a:moveTo>
                        <a:pt x="1922" y="710"/>
                      </a:moveTo>
                      <a:cubicBezTo>
                        <a:pt x="2190" y="710"/>
                        <a:pt x="2458" y="812"/>
                        <a:pt x="2647" y="1017"/>
                      </a:cubicBezTo>
                      <a:cubicBezTo>
                        <a:pt x="3088" y="1395"/>
                        <a:pt x="3088" y="2088"/>
                        <a:pt x="2647" y="2466"/>
                      </a:cubicBezTo>
                      <a:cubicBezTo>
                        <a:pt x="2458" y="2671"/>
                        <a:pt x="2190" y="2773"/>
                        <a:pt x="1922" y="2773"/>
                      </a:cubicBezTo>
                      <a:cubicBezTo>
                        <a:pt x="1654" y="2773"/>
                        <a:pt x="1386" y="2671"/>
                        <a:pt x="1197" y="2466"/>
                      </a:cubicBezTo>
                      <a:cubicBezTo>
                        <a:pt x="788" y="2088"/>
                        <a:pt x="788" y="1395"/>
                        <a:pt x="1197" y="1017"/>
                      </a:cubicBezTo>
                      <a:cubicBezTo>
                        <a:pt x="1386" y="812"/>
                        <a:pt x="1654" y="710"/>
                        <a:pt x="1922" y="710"/>
                      </a:cubicBezTo>
                      <a:close/>
                      <a:moveTo>
                        <a:pt x="1930" y="1"/>
                      </a:moveTo>
                      <a:cubicBezTo>
                        <a:pt x="1489" y="1"/>
                        <a:pt x="1040" y="182"/>
                        <a:pt x="693" y="544"/>
                      </a:cubicBezTo>
                      <a:cubicBezTo>
                        <a:pt x="0" y="1206"/>
                        <a:pt x="0" y="2309"/>
                        <a:pt x="693" y="2970"/>
                      </a:cubicBezTo>
                      <a:cubicBezTo>
                        <a:pt x="1024" y="3301"/>
                        <a:pt x="1473" y="3466"/>
                        <a:pt x="1918" y="3466"/>
                      </a:cubicBezTo>
                      <a:cubicBezTo>
                        <a:pt x="2363" y="3466"/>
                        <a:pt x="2804" y="3301"/>
                        <a:pt x="3119" y="2970"/>
                      </a:cubicBezTo>
                      <a:cubicBezTo>
                        <a:pt x="3781" y="2309"/>
                        <a:pt x="3781" y="1206"/>
                        <a:pt x="3119" y="544"/>
                      </a:cubicBezTo>
                      <a:cubicBezTo>
                        <a:pt x="2804" y="182"/>
                        <a:pt x="2371" y="1"/>
                        <a:pt x="193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38" name="Google Shape;9511;p73">
                  <a:extLst>
                    <a:ext uri="{FF2B5EF4-FFF2-40B4-BE49-F238E27FC236}">
                      <a16:creationId xmlns:a16="http://schemas.microsoft.com/office/drawing/2014/main" id="{148B46D6-B381-7163-A199-316354E102D1}"/>
                    </a:ext>
                  </a:extLst>
                </p:cNvPr>
                <p:cNvSpPr/>
                <p:nvPr/>
              </p:nvSpPr>
              <p:spPr>
                <a:xfrm>
                  <a:off x="3674525" y="3601400"/>
                  <a:ext cx="118150" cy="11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6" h="4758" extrusionOk="0">
                      <a:moveTo>
                        <a:pt x="3533" y="0"/>
                      </a:moveTo>
                      <a:cubicBezTo>
                        <a:pt x="3442" y="0"/>
                        <a:pt x="3355" y="32"/>
                        <a:pt x="3308" y="95"/>
                      </a:cubicBezTo>
                      <a:lnTo>
                        <a:pt x="0" y="3308"/>
                      </a:lnTo>
                      <a:cubicBezTo>
                        <a:pt x="410" y="3623"/>
                        <a:pt x="788" y="4127"/>
                        <a:pt x="1953" y="4758"/>
                      </a:cubicBezTo>
                      <a:lnTo>
                        <a:pt x="4600" y="2678"/>
                      </a:lnTo>
                      <a:cubicBezTo>
                        <a:pt x="4663" y="2615"/>
                        <a:pt x="4726" y="2521"/>
                        <a:pt x="4726" y="2395"/>
                      </a:cubicBezTo>
                      <a:cubicBezTo>
                        <a:pt x="4726" y="1544"/>
                        <a:pt x="4348" y="693"/>
                        <a:pt x="3781" y="95"/>
                      </a:cubicBezTo>
                      <a:cubicBezTo>
                        <a:pt x="3718" y="32"/>
                        <a:pt x="3623" y="0"/>
                        <a:pt x="35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39" name="Google Shape;9512;p73">
                  <a:extLst>
                    <a:ext uri="{FF2B5EF4-FFF2-40B4-BE49-F238E27FC236}">
                      <a16:creationId xmlns:a16="http://schemas.microsoft.com/office/drawing/2014/main" id="{636569F7-27AA-0F8C-4188-2B22CCF09FE5}"/>
                    </a:ext>
                  </a:extLst>
                </p:cNvPr>
                <p:cNvSpPr/>
                <p:nvPr/>
              </p:nvSpPr>
              <p:spPr>
                <a:xfrm>
                  <a:off x="3631200" y="3774675"/>
                  <a:ext cx="103200" cy="10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8" h="4096" extrusionOk="0">
                      <a:moveTo>
                        <a:pt x="2048" y="0"/>
                      </a:moveTo>
                      <a:cubicBezTo>
                        <a:pt x="1985" y="32"/>
                        <a:pt x="1985" y="63"/>
                        <a:pt x="1954" y="126"/>
                      </a:cubicBezTo>
                      <a:cubicBezTo>
                        <a:pt x="1506" y="546"/>
                        <a:pt x="859" y="767"/>
                        <a:pt x="235" y="767"/>
                      </a:cubicBezTo>
                      <a:cubicBezTo>
                        <a:pt x="156" y="767"/>
                        <a:pt x="78" y="764"/>
                        <a:pt x="0" y="756"/>
                      </a:cubicBezTo>
                      <a:lnTo>
                        <a:pt x="0" y="756"/>
                      </a:lnTo>
                      <a:cubicBezTo>
                        <a:pt x="567" y="1670"/>
                        <a:pt x="1355" y="3749"/>
                        <a:pt x="1418" y="3875"/>
                      </a:cubicBezTo>
                      <a:cubicBezTo>
                        <a:pt x="1450" y="4001"/>
                        <a:pt x="1607" y="4096"/>
                        <a:pt x="1733" y="4096"/>
                      </a:cubicBezTo>
                      <a:cubicBezTo>
                        <a:pt x="1891" y="4096"/>
                        <a:pt x="1985" y="4033"/>
                        <a:pt x="2048" y="3875"/>
                      </a:cubicBezTo>
                      <a:lnTo>
                        <a:pt x="2426" y="2647"/>
                      </a:lnTo>
                      <a:lnTo>
                        <a:pt x="3182" y="2647"/>
                      </a:lnTo>
                      <a:cubicBezTo>
                        <a:pt x="4128" y="2647"/>
                        <a:pt x="2710" y="630"/>
                        <a:pt x="204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40" name="Google Shape;9513;p73">
                  <a:extLst>
                    <a:ext uri="{FF2B5EF4-FFF2-40B4-BE49-F238E27FC236}">
                      <a16:creationId xmlns:a16="http://schemas.microsoft.com/office/drawing/2014/main" id="{B9A50DC0-313B-8BF9-6E58-6F2135C30A58}"/>
                    </a:ext>
                  </a:extLst>
                </p:cNvPr>
                <p:cNvSpPr/>
                <p:nvPr/>
              </p:nvSpPr>
              <p:spPr>
                <a:xfrm>
                  <a:off x="3691850" y="3726625"/>
                  <a:ext cx="89800" cy="8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" h="3562" extrusionOk="0">
                      <a:moveTo>
                        <a:pt x="252" y="1"/>
                      </a:moveTo>
                      <a:cubicBezTo>
                        <a:pt x="284" y="410"/>
                        <a:pt x="189" y="883"/>
                        <a:pt x="0" y="1292"/>
                      </a:cubicBezTo>
                      <a:cubicBezTo>
                        <a:pt x="630" y="1922"/>
                        <a:pt x="1134" y="2615"/>
                        <a:pt x="1544" y="3466"/>
                      </a:cubicBezTo>
                      <a:cubicBezTo>
                        <a:pt x="1565" y="3530"/>
                        <a:pt x="1634" y="3562"/>
                        <a:pt x="1715" y="3562"/>
                      </a:cubicBezTo>
                      <a:cubicBezTo>
                        <a:pt x="1874" y="3562"/>
                        <a:pt x="2080" y="3443"/>
                        <a:pt x="2080" y="3214"/>
                      </a:cubicBezTo>
                      <a:lnTo>
                        <a:pt x="2080" y="2458"/>
                      </a:lnTo>
                      <a:lnTo>
                        <a:pt x="3308" y="2080"/>
                      </a:lnTo>
                      <a:cubicBezTo>
                        <a:pt x="3497" y="1985"/>
                        <a:pt x="3592" y="1891"/>
                        <a:pt x="3592" y="1733"/>
                      </a:cubicBezTo>
                      <a:cubicBezTo>
                        <a:pt x="3592" y="1576"/>
                        <a:pt x="3497" y="1450"/>
                        <a:pt x="3340" y="1418"/>
                      </a:cubicBezTo>
                      <a:cubicBezTo>
                        <a:pt x="3182" y="1355"/>
                        <a:pt x="1134" y="568"/>
                        <a:pt x="25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41" name="Google Shape;9514;p73">
                  <a:extLst>
                    <a:ext uri="{FF2B5EF4-FFF2-40B4-BE49-F238E27FC236}">
                      <a16:creationId xmlns:a16="http://schemas.microsoft.com/office/drawing/2014/main" id="{2A7DC7FA-91AB-AC3B-04D0-49A4A8908A98}"/>
                    </a:ext>
                  </a:extLst>
                </p:cNvPr>
                <p:cNvSpPr/>
                <p:nvPr/>
              </p:nvSpPr>
              <p:spPr>
                <a:xfrm>
                  <a:off x="3505175" y="3767575"/>
                  <a:ext cx="120525" cy="11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1" h="4727" extrusionOk="0">
                      <a:moveTo>
                        <a:pt x="3372" y="1"/>
                      </a:moveTo>
                      <a:lnTo>
                        <a:pt x="95" y="3277"/>
                      </a:lnTo>
                      <a:cubicBezTo>
                        <a:pt x="1" y="3435"/>
                        <a:pt x="1" y="3687"/>
                        <a:pt x="158" y="3781"/>
                      </a:cubicBezTo>
                      <a:cubicBezTo>
                        <a:pt x="788" y="4411"/>
                        <a:pt x="1607" y="4727"/>
                        <a:pt x="2458" y="4727"/>
                      </a:cubicBezTo>
                      <a:cubicBezTo>
                        <a:pt x="2584" y="4727"/>
                        <a:pt x="2679" y="4695"/>
                        <a:pt x="2742" y="4632"/>
                      </a:cubicBezTo>
                      <a:lnTo>
                        <a:pt x="4821" y="1986"/>
                      </a:lnTo>
                      <a:cubicBezTo>
                        <a:pt x="4254" y="851"/>
                        <a:pt x="3718" y="442"/>
                        <a:pt x="337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42" name="Google Shape;9515;p73">
                  <a:extLst>
                    <a:ext uri="{FF2B5EF4-FFF2-40B4-BE49-F238E27FC236}">
                      <a16:creationId xmlns:a16="http://schemas.microsoft.com/office/drawing/2014/main" id="{AE09A9BB-CF96-CFC6-2DCA-FBF5E48B387C}"/>
                    </a:ext>
                  </a:extLst>
                </p:cNvPr>
                <p:cNvSpPr/>
                <p:nvPr/>
              </p:nvSpPr>
              <p:spPr>
                <a:xfrm>
                  <a:off x="3631200" y="3591950"/>
                  <a:ext cx="104000" cy="8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0" h="3372" extrusionOk="0">
                      <a:moveTo>
                        <a:pt x="2836" y="0"/>
                      </a:moveTo>
                      <a:cubicBezTo>
                        <a:pt x="2678" y="0"/>
                        <a:pt x="2584" y="32"/>
                        <a:pt x="2521" y="95"/>
                      </a:cubicBezTo>
                      <a:lnTo>
                        <a:pt x="0" y="3245"/>
                      </a:lnTo>
                      <a:cubicBezTo>
                        <a:pt x="90" y="3238"/>
                        <a:pt x="181" y="3234"/>
                        <a:pt x="272" y="3234"/>
                      </a:cubicBezTo>
                      <a:cubicBezTo>
                        <a:pt x="568" y="3234"/>
                        <a:pt x="870" y="3275"/>
                        <a:pt x="1135" y="3371"/>
                      </a:cubicBezTo>
                      <a:cubicBezTo>
                        <a:pt x="1324" y="3119"/>
                        <a:pt x="3939" y="567"/>
                        <a:pt x="4159" y="347"/>
                      </a:cubicBezTo>
                      <a:cubicBezTo>
                        <a:pt x="3718" y="158"/>
                        <a:pt x="3308" y="0"/>
                        <a:pt x="283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43" name="Google Shape;9516;p73">
                  <a:extLst>
                    <a:ext uri="{FF2B5EF4-FFF2-40B4-BE49-F238E27FC236}">
                      <a16:creationId xmlns:a16="http://schemas.microsoft.com/office/drawing/2014/main" id="{A7E20CA3-FCCB-3E83-D4D4-6BDC91908124}"/>
                    </a:ext>
                  </a:extLst>
                </p:cNvPr>
                <p:cNvSpPr/>
                <p:nvPr/>
              </p:nvSpPr>
              <p:spPr>
                <a:xfrm>
                  <a:off x="3497300" y="3721900"/>
                  <a:ext cx="84300" cy="10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2" h="4286" extrusionOk="0">
                      <a:moveTo>
                        <a:pt x="3246" y="1"/>
                      </a:moveTo>
                      <a:lnTo>
                        <a:pt x="95" y="2552"/>
                      </a:lnTo>
                      <a:cubicBezTo>
                        <a:pt x="32" y="2615"/>
                        <a:pt x="1" y="2710"/>
                        <a:pt x="1" y="2836"/>
                      </a:cubicBezTo>
                      <a:cubicBezTo>
                        <a:pt x="1" y="3340"/>
                        <a:pt x="95" y="3844"/>
                        <a:pt x="347" y="4285"/>
                      </a:cubicBezTo>
                      <a:lnTo>
                        <a:pt x="3372" y="1261"/>
                      </a:lnTo>
                      <a:cubicBezTo>
                        <a:pt x="3214" y="851"/>
                        <a:pt x="3183" y="410"/>
                        <a:pt x="324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0" name="Google Shape;9517;p73">
                <a:extLst>
                  <a:ext uri="{FF2B5EF4-FFF2-40B4-BE49-F238E27FC236}">
                    <a16:creationId xmlns:a16="http://schemas.microsoft.com/office/drawing/2014/main" id="{44776265-5632-D592-DB34-DE98A968C176}"/>
                  </a:ext>
                </a:extLst>
              </p:cNvPr>
              <p:cNvGrpSpPr/>
              <p:nvPr/>
            </p:nvGrpSpPr>
            <p:grpSpPr>
              <a:xfrm>
                <a:off x="5852154" y="4985299"/>
                <a:ext cx="499261" cy="499303"/>
                <a:chOff x="3497300" y="3955025"/>
                <a:chExt cx="295375" cy="295400"/>
              </a:xfrm>
              <a:grpFill/>
            </p:grpSpPr>
            <p:sp>
              <p:nvSpPr>
                <p:cNvPr id="133" name="Google Shape;9518;p73">
                  <a:extLst>
                    <a:ext uri="{FF2B5EF4-FFF2-40B4-BE49-F238E27FC236}">
                      <a16:creationId xmlns:a16="http://schemas.microsoft.com/office/drawing/2014/main" id="{F67CB48D-C2FE-FDAC-531F-F678A65A1A9C}"/>
                    </a:ext>
                  </a:extLst>
                </p:cNvPr>
                <p:cNvSpPr/>
                <p:nvPr/>
              </p:nvSpPr>
              <p:spPr>
                <a:xfrm>
                  <a:off x="3660350" y="4035375"/>
                  <a:ext cx="132325" cy="15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3" h="6207" extrusionOk="0">
                      <a:moveTo>
                        <a:pt x="4663" y="0"/>
                      </a:moveTo>
                      <a:lnTo>
                        <a:pt x="0" y="2773"/>
                      </a:lnTo>
                      <a:lnTo>
                        <a:pt x="4127" y="6207"/>
                      </a:lnTo>
                      <a:cubicBezTo>
                        <a:pt x="4852" y="5199"/>
                        <a:pt x="5293" y="4033"/>
                        <a:pt x="5293" y="2678"/>
                      </a:cubicBezTo>
                      <a:cubicBezTo>
                        <a:pt x="5293" y="1733"/>
                        <a:pt x="5041" y="851"/>
                        <a:pt x="466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34" name="Google Shape;9519;p73">
                  <a:extLst>
                    <a:ext uri="{FF2B5EF4-FFF2-40B4-BE49-F238E27FC236}">
                      <a16:creationId xmlns:a16="http://schemas.microsoft.com/office/drawing/2014/main" id="{D5D58236-7208-0B22-A9E0-F8F16B7648D6}"/>
                    </a:ext>
                  </a:extLst>
                </p:cNvPr>
                <p:cNvSpPr/>
                <p:nvPr/>
              </p:nvSpPr>
              <p:spPr>
                <a:xfrm>
                  <a:off x="3653250" y="3955025"/>
                  <a:ext cx="114225" cy="13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9" h="5326" extrusionOk="0">
                      <a:moveTo>
                        <a:pt x="1" y="1"/>
                      </a:moveTo>
                      <a:lnTo>
                        <a:pt x="1" y="5325"/>
                      </a:lnTo>
                      <a:lnTo>
                        <a:pt x="4569" y="2679"/>
                      </a:lnTo>
                      <a:cubicBezTo>
                        <a:pt x="3561" y="1167"/>
                        <a:pt x="1891" y="127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35" name="Google Shape;9520;p73">
                  <a:extLst>
                    <a:ext uri="{FF2B5EF4-FFF2-40B4-BE49-F238E27FC236}">
                      <a16:creationId xmlns:a16="http://schemas.microsoft.com/office/drawing/2014/main" id="{FA2B578B-6FD4-86C9-78E4-CF09AC42D2B6}"/>
                    </a:ext>
                  </a:extLst>
                </p:cNvPr>
                <p:cNvSpPr/>
                <p:nvPr/>
              </p:nvSpPr>
              <p:spPr>
                <a:xfrm>
                  <a:off x="3497300" y="3955025"/>
                  <a:ext cx="256000" cy="29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0" h="11816" extrusionOk="0">
                      <a:moveTo>
                        <a:pt x="5577" y="1"/>
                      </a:moveTo>
                      <a:cubicBezTo>
                        <a:pt x="2521" y="190"/>
                        <a:pt x="1" y="2805"/>
                        <a:pt x="1" y="5892"/>
                      </a:cubicBezTo>
                      <a:cubicBezTo>
                        <a:pt x="1" y="9137"/>
                        <a:pt x="2678" y="11815"/>
                        <a:pt x="5923" y="11815"/>
                      </a:cubicBezTo>
                      <a:cubicBezTo>
                        <a:pt x="7625" y="11815"/>
                        <a:pt x="9168" y="11059"/>
                        <a:pt x="10240" y="9925"/>
                      </a:cubicBezTo>
                      <a:lnTo>
                        <a:pt x="5703" y="6176"/>
                      </a:lnTo>
                      <a:cubicBezTo>
                        <a:pt x="5608" y="6144"/>
                        <a:pt x="5577" y="5987"/>
                        <a:pt x="5577" y="5892"/>
                      </a:cubicBezTo>
                      <a:lnTo>
                        <a:pt x="5577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1" name="Google Shape;9521;p73">
                <a:extLst>
                  <a:ext uri="{FF2B5EF4-FFF2-40B4-BE49-F238E27FC236}">
                    <a16:creationId xmlns:a16="http://schemas.microsoft.com/office/drawing/2014/main" id="{F3DB732B-8E6D-8169-D7C5-3341E2BC76AE}"/>
                  </a:ext>
                </a:extLst>
              </p:cNvPr>
              <p:cNvGrpSpPr/>
              <p:nvPr/>
            </p:nvGrpSpPr>
            <p:grpSpPr>
              <a:xfrm>
                <a:off x="9033293" y="3748917"/>
                <a:ext cx="468667" cy="498542"/>
                <a:chOff x="5364750" y="3235150"/>
                <a:chExt cx="277275" cy="294950"/>
              </a:xfrm>
              <a:grpFill/>
            </p:grpSpPr>
            <p:sp>
              <p:nvSpPr>
                <p:cNvPr id="125" name="Google Shape;9522;p73">
                  <a:extLst>
                    <a:ext uri="{FF2B5EF4-FFF2-40B4-BE49-F238E27FC236}">
                      <a16:creationId xmlns:a16="http://schemas.microsoft.com/office/drawing/2014/main" id="{657BE7B4-EB64-139B-68EE-049D503A31C0}"/>
                    </a:ext>
                  </a:extLst>
                </p:cNvPr>
                <p:cNvSpPr/>
                <p:nvPr/>
              </p:nvSpPr>
              <p:spPr>
                <a:xfrm>
                  <a:off x="5502600" y="3235150"/>
                  <a:ext cx="17350" cy="4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1765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47"/>
                      </a:cubicBezTo>
                      <a:lnTo>
                        <a:pt x="0" y="1418"/>
                      </a:lnTo>
                      <a:cubicBezTo>
                        <a:pt x="0" y="1607"/>
                        <a:pt x="158" y="1765"/>
                        <a:pt x="347" y="1765"/>
                      </a:cubicBezTo>
                      <a:cubicBezTo>
                        <a:pt x="536" y="1765"/>
                        <a:pt x="693" y="1607"/>
                        <a:pt x="693" y="1418"/>
                      </a:cubicBezTo>
                      <a:lnTo>
                        <a:pt x="693" y="347"/>
                      </a:lnTo>
                      <a:cubicBezTo>
                        <a:pt x="693" y="158"/>
                        <a:pt x="536" y="1"/>
                        <a:pt x="3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26" name="Google Shape;9523;p73">
                  <a:extLst>
                    <a:ext uri="{FF2B5EF4-FFF2-40B4-BE49-F238E27FC236}">
                      <a16:creationId xmlns:a16="http://schemas.microsoft.com/office/drawing/2014/main" id="{822D98C4-641E-DA80-1905-9473DC5CCB59}"/>
                    </a:ext>
                  </a:extLst>
                </p:cNvPr>
                <p:cNvSpPr/>
                <p:nvPr/>
              </p:nvSpPr>
              <p:spPr>
                <a:xfrm>
                  <a:off x="5555375" y="3253850"/>
                  <a:ext cx="35450" cy="3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364" extrusionOk="0">
                      <a:moveTo>
                        <a:pt x="1071" y="1"/>
                      </a:moveTo>
                      <a:cubicBezTo>
                        <a:pt x="977" y="1"/>
                        <a:pt x="882" y="24"/>
                        <a:pt x="819" y="72"/>
                      </a:cubicBezTo>
                      <a:lnTo>
                        <a:pt x="126" y="796"/>
                      </a:lnTo>
                      <a:cubicBezTo>
                        <a:pt x="0" y="922"/>
                        <a:pt x="0" y="1143"/>
                        <a:pt x="126" y="1269"/>
                      </a:cubicBezTo>
                      <a:cubicBezTo>
                        <a:pt x="189" y="1332"/>
                        <a:pt x="268" y="1363"/>
                        <a:pt x="350" y="1363"/>
                      </a:cubicBezTo>
                      <a:cubicBezTo>
                        <a:pt x="433" y="1363"/>
                        <a:pt x="520" y="1332"/>
                        <a:pt x="599" y="1269"/>
                      </a:cubicBezTo>
                      <a:lnTo>
                        <a:pt x="1323" y="544"/>
                      </a:lnTo>
                      <a:cubicBezTo>
                        <a:pt x="1418" y="418"/>
                        <a:pt x="1418" y="198"/>
                        <a:pt x="1323" y="72"/>
                      </a:cubicBezTo>
                      <a:cubicBezTo>
                        <a:pt x="1260" y="24"/>
                        <a:pt x="1166" y="1"/>
                        <a:pt x="107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27" name="Google Shape;9524;p73">
                  <a:extLst>
                    <a:ext uri="{FF2B5EF4-FFF2-40B4-BE49-F238E27FC236}">
                      <a16:creationId xmlns:a16="http://schemas.microsoft.com/office/drawing/2014/main" id="{73532F00-991F-A776-2E36-DB9780BF96AF}"/>
                    </a:ext>
                  </a:extLst>
                </p:cNvPr>
                <p:cNvSpPr/>
                <p:nvPr/>
              </p:nvSpPr>
              <p:spPr>
                <a:xfrm>
                  <a:off x="5606550" y="3357225"/>
                  <a:ext cx="3547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26" extrusionOk="0">
                      <a:moveTo>
                        <a:pt x="379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68"/>
                        <a:pt x="158" y="725"/>
                        <a:pt x="379" y="725"/>
                      </a:cubicBezTo>
                      <a:lnTo>
                        <a:pt x="1072" y="725"/>
                      </a:lnTo>
                      <a:cubicBezTo>
                        <a:pt x="1261" y="725"/>
                        <a:pt x="1419" y="568"/>
                        <a:pt x="1419" y="347"/>
                      </a:cubicBezTo>
                      <a:cubicBezTo>
                        <a:pt x="1419" y="158"/>
                        <a:pt x="1261" y="1"/>
                        <a:pt x="107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28" name="Google Shape;9525;p73">
                  <a:extLst>
                    <a:ext uri="{FF2B5EF4-FFF2-40B4-BE49-F238E27FC236}">
                      <a16:creationId xmlns:a16="http://schemas.microsoft.com/office/drawing/2014/main" id="{538A4776-D47E-5743-4AC5-E4C23BE4767E}"/>
                    </a:ext>
                  </a:extLst>
                </p:cNvPr>
                <p:cNvSpPr/>
                <p:nvPr/>
              </p:nvSpPr>
              <p:spPr>
                <a:xfrm>
                  <a:off x="5364750" y="3357225"/>
                  <a:ext cx="3547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694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68"/>
                        <a:pt x="158" y="694"/>
                        <a:pt x="347" y="694"/>
                      </a:cubicBezTo>
                      <a:lnTo>
                        <a:pt x="1072" y="694"/>
                      </a:lnTo>
                      <a:cubicBezTo>
                        <a:pt x="1261" y="694"/>
                        <a:pt x="1419" y="568"/>
                        <a:pt x="1419" y="347"/>
                      </a:cubicBezTo>
                      <a:cubicBezTo>
                        <a:pt x="1419" y="158"/>
                        <a:pt x="1261" y="1"/>
                        <a:pt x="107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29" name="Google Shape;9526;p73">
                  <a:extLst>
                    <a:ext uri="{FF2B5EF4-FFF2-40B4-BE49-F238E27FC236}">
                      <a16:creationId xmlns:a16="http://schemas.microsoft.com/office/drawing/2014/main" id="{7B8C271A-39C7-63E4-135A-10ACCDC6F21A}"/>
                    </a:ext>
                  </a:extLst>
                </p:cNvPr>
                <p:cNvSpPr/>
                <p:nvPr/>
              </p:nvSpPr>
              <p:spPr>
                <a:xfrm>
                  <a:off x="5433275" y="3253850"/>
                  <a:ext cx="35475" cy="3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64" extrusionOk="0">
                      <a:moveTo>
                        <a:pt x="363" y="1"/>
                      </a:moveTo>
                      <a:cubicBezTo>
                        <a:pt x="276" y="1"/>
                        <a:pt x="190" y="24"/>
                        <a:pt x="127" y="72"/>
                      </a:cubicBezTo>
                      <a:cubicBezTo>
                        <a:pt x="1" y="198"/>
                        <a:pt x="1" y="450"/>
                        <a:pt x="127" y="544"/>
                      </a:cubicBezTo>
                      <a:lnTo>
                        <a:pt x="820" y="1269"/>
                      </a:lnTo>
                      <a:cubicBezTo>
                        <a:pt x="883" y="1332"/>
                        <a:pt x="977" y="1363"/>
                        <a:pt x="1072" y="1363"/>
                      </a:cubicBezTo>
                      <a:cubicBezTo>
                        <a:pt x="1166" y="1363"/>
                        <a:pt x="1261" y="1332"/>
                        <a:pt x="1324" y="1269"/>
                      </a:cubicBezTo>
                      <a:cubicBezTo>
                        <a:pt x="1418" y="1143"/>
                        <a:pt x="1418" y="922"/>
                        <a:pt x="1324" y="796"/>
                      </a:cubicBezTo>
                      <a:lnTo>
                        <a:pt x="599" y="72"/>
                      </a:lnTo>
                      <a:cubicBezTo>
                        <a:pt x="536" y="24"/>
                        <a:pt x="450" y="1"/>
                        <a:pt x="36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30" name="Google Shape;9527;p73">
                  <a:extLst>
                    <a:ext uri="{FF2B5EF4-FFF2-40B4-BE49-F238E27FC236}">
                      <a16:creationId xmlns:a16="http://schemas.microsoft.com/office/drawing/2014/main" id="{9EC591DD-9644-D016-B3D7-E36F03339E6F}"/>
                    </a:ext>
                  </a:extLst>
                </p:cNvPr>
                <p:cNvSpPr/>
                <p:nvPr/>
              </p:nvSpPr>
              <p:spPr>
                <a:xfrm>
                  <a:off x="5380500" y="3287775"/>
                  <a:ext cx="37050" cy="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039" extrusionOk="0">
                      <a:moveTo>
                        <a:pt x="396" y="0"/>
                      </a:moveTo>
                      <a:cubicBezTo>
                        <a:pt x="267" y="0"/>
                        <a:pt x="132" y="81"/>
                        <a:pt x="64" y="195"/>
                      </a:cubicBezTo>
                      <a:cubicBezTo>
                        <a:pt x="1" y="353"/>
                        <a:pt x="64" y="573"/>
                        <a:pt x="221" y="668"/>
                      </a:cubicBezTo>
                      <a:lnTo>
                        <a:pt x="946" y="1015"/>
                      </a:lnTo>
                      <a:cubicBezTo>
                        <a:pt x="987" y="1031"/>
                        <a:pt x="1032" y="1039"/>
                        <a:pt x="1077" y="1039"/>
                      </a:cubicBezTo>
                      <a:cubicBezTo>
                        <a:pt x="1209" y="1039"/>
                        <a:pt x="1349" y="974"/>
                        <a:pt x="1419" y="857"/>
                      </a:cubicBezTo>
                      <a:cubicBezTo>
                        <a:pt x="1482" y="699"/>
                        <a:pt x="1419" y="447"/>
                        <a:pt x="1261" y="384"/>
                      </a:cubicBezTo>
                      <a:lnTo>
                        <a:pt x="536" y="38"/>
                      </a:lnTo>
                      <a:cubicBezTo>
                        <a:pt x="493" y="12"/>
                        <a:pt x="445" y="0"/>
                        <a:pt x="39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31" name="Google Shape;9528;p73">
                  <a:extLst>
                    <a:ext uri="{FF2B5EF4-FFF2-40B4-BE49-F238E27FC236}">
                      <a16:creationId xmlns:a16="http://schemas.microsoft.com/office/drawing/2014/main" id="{83EF3771-9CB5-05C0-CC9D-CFADFB919626}"/>
                    </a:ext>
                  </a:extLst>
                </p:cNvPr>
                <p:cNvSpPr/>
                <p:nvPr/>
              </p:nvSpPr>
              <p:spPr>
                <a:xfrm>
                  <a:off x="5588450" y="3288075"/>
                  <a:ext cx="37025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" h="1072" extrusionOk="0">
                      <a:moveTo>
                        <a:pt x="1110" y="0"/>
                      </a:moveTo>
                      <a:cubicBezTo>
                        <a:pt x="1049" y="0"/>
                        <a:pt x="983" y="18"/>
                        <a:pt x="914" y="57"/>
                      </a:cubicBezTo>
                      <a:lnTo>
                        <a:pt x="221" y="404"/>
                      </a:lnTo>
                      <a:cubicBezTo>
                        <a:pt x="63" y="498"/>
                        <a:pt x="0" y="687"/>
                        <a:pt x="63" y="877"/>
                      </a:cubicBezTo>
                      <a:cubicBezTo>
                        <a:pt x="132" y="991"/>
                        <a:pt x="250" y="1072"/>
                        <a:pt x="382" y="1072"/>
                      </a:cubicBezTo>
                      <a:cubicBezTo>
                        <a:pt x="432" y="1072"/>
                        <a:pt x="484" y="1060"/>
                        <a:pt x="536" y="1034"/>
                      </a:cubicBezTo>
                      <a:lnTo>
                        <a:pt x="1260" y="687"/>
                      </a:lnTo>
                      <a:cubicBezTo>
                        <a:pt x="1418" y="593"/>
                        <a:pt x="1481" y="404"/>
                        <a:pt x="1418" y="215"/>
                      </a:cubicBezTo>
                      <a:cubicBezTo>
                        <a:pt x="1353" y="85"/>
                        <a:pt x="1244" y="0"/>
                        <a:pt x="111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32" name="Google Shape;9529;p73">
                  <a:extLst>
                    <a:ext uri="{FF2B5EF4-FFF2-40B4-BE49-F238E27FC236}">
                      <a16:creationId xmlns:a16="http://schemas.microsoft.com/office/drawing/2014/main" id="{6B569CEC-09D7-14DA-9AFC-B1DFDF337A25}"/>
                    </a:ext>
                  </a:extLst>
                </p:cNvPr>
                <p:cNvSpPr/>
                <p:nvPr/>
              </p:nvSpPr>
              <p:spPr>
                <a:xfrm>
                  <a:off x="5412025" y="3286350"/>
                  <a:ext cx="177225" cy="2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9" h="9750" extrusionOk="0">
                      <a:moveTo>
                        <a:pt x="3529" y="0"/>
                      </a:moveTo>
                      <a:cubicBezTo>
                        <a:pt x="3151" y="0"/>
                        <a:pt x="2836" y="315"/>
                        <a:pt x="2836" y="725"/>
                      </a:cubicBezTo>
                      <a:lnTo>
                        <a:pt x="2836" y="1418"/>
                      </a:lnTo>
                      <a:cubicBezTo>
                        <a:pt x="2836" y="1040"/>
                        <a:pt x="2520" y="725"/>
                        <a:pt x="2111" y="725"/>
                      </a:cubicBezTo>
                      <a:cubicBezTo>
                        <a:pt x="1733" y="725"/>
                        <a:pt x="1418" y="1040"/>
                        <a:pt x="1418" y="1418"/>
                      </a:cubicBezTo>
                      <a:lnTo>
                        <a:pt x="1418" y="2143"/>
                      </a:lnTo>
                      <a:cubicBezTo>
                        <a:pt x="1544" y="2143"/>
                        <a:pt x="1638" y="2080"/>
                        <a:pt x="1764" y="2080"/>
                      </a:cubicBezTo>
                      <a:lnTo>
                        <a:pt x="3497" y="2080"/>
                      </a:lnTo>
                      <a:cubicBezTo>
                        <a:pt x="4253" y="2080"/>
                        <a:pt x="4883" y="2710"/>
                        <a:pt x="4883" y="3466"/>
                      </a:cubicBezTo>
                      <a:cubicBezTo>
                        <a:pt x="4883" y="4096"/>
                        <a:pt x="4474" y="4600"/>
                        <a:pt x="3907" y="4758"/>
                      </a:cubicBezTo>
                      <a:cubicBezTo>
                        <a:pt x="4064" y="5073"/>
                        <a:pt x="4159" y="5482"/>
                        <a:pt x="4159" y="5860"/>
                      </a:cubicBezTo>
                      <a:cubicBezTo>
                        <a:pt x="4159" y="6081"/>
                        <a:pt x="4001" y="6238"/>
                        <a:pt x="3812" y="6238"/>
                      </a:cubicBezTo>
                      <a:cubicBezTo>
                        <a:pt x="3623" y="6238"/>
                        <a:pt x="3466" y="6081"/>
                        <a:pt x="3466" y="5860"/>
                      </a:cubicBezTo>
                      <a:cubicBezTo>
                        <a:pt x="3466" y="4915"/>
                        <a:pt x="2678" y="4128"/>
                        <a:pt x="1733" y="4128"/>
                      </a:cubicBezTo>
                      <a:lnTo>
                        <a:pt x="3466" y="4128"/>
                      </a:lnTo>
                      <a:cubicBezTo>
                        <a:pt x="3844" y="4128"/>
                        <a:pt x="4159" y="3812"/>
                        <a:pt x="4159" y="3434"/>
                      </a:cubicBezTo>
                      <a:cubicBezTo>
                        <a:pt x="4159" y="3025"/>
                        <a:pt x="3844" y="2710"/>
                        <a:pt x="3466" y="2710"/>
                      </a:cubicBezTo>
                      <a:lnTo>
                        <a:pt x="1733" y="2710"/>
                      </a:lnTo>
                      <a:cubicBezTo>
                        <a:pt x="788" y="2710"/>
                        <a:pt x="0" y="3497"/>
                        <a:pt x="0" y="4443"/>
                      </a:cubicBezTo>
                      <a:lnTo>
                        <a:pt x="0" y="5167"/>
                      </a:lnTo>
                      <a:cubicBezTo>
                        <a:pt x="0" y="6112"/>
                        <a:pt x="536" y="6963"/>
                        <a:pt x="1386" y="7372"/>
                      </a:cubicBezTo>
                      <a:lnTo>
                        <a:pt x="1386" y="8318"/>
                      </a:lnTo>
                      <a:cubicBezTo>
                        <a:pt x="977" y="8318"/>
                        <a:pt x="662" y="8633"/>
                        <a:pt x="662" y="9011"/>
                      </a:cubicBezTo>
                      <a:lnTo>
                        <a:pt x="662" y="9389"/>
                      </a:lnTo>
                      <a:cubicBezTo>
                        <a:pt x="662" y="9578"/>
                        <a:pt x="819" y="9735"/>
                        <a:pt x="1008" y="9735"/>
                      </a:cubicBezTo>
                      <a:lnTo>
                        <a:pt x="5860" y="9735"/>
                      </a:lnTo>
                      <a:cubicBezTo>
                        <a:pt x="5923" y="9745"/>
                        <a:pt x="5979" y="9749"/>
                        <a:pt x="6029" y="9749"/>
                      </a:cubicBezTo>
                      <a:cubicBezTo>
                        <a:pt x="6305" y="9749"/>
                        <a:pt x="6396" y="9612"/>
                        <a:pt x="6396" y="9452"/>
                      </a:cubicBezTo>
                      <a:lnTo>
                        <a:pt x="6396" y="9105"/>
                      </a:lnTo>
                      <a:cubicBezTo>
                        <a:pt x="6396" y="8696"/>
                        <a:pt x="6112" y="8381"/>
                        <a:pt x="5702" y="8381"/>
                      </a:cubicBezTo>
                      <a:lnTo>
                        <a:pt x="5702" y="7436"/>
                      </a:lnTo>
                      <a:cubicBezTo>
                        <a:pt x="6522" y="7057"/>
                        <a:pt x="7089" y="6175"/>
                        <a:pt x="7089" y="5230"/>
                      </a:cubicBezTo>
                      <a:lnTo>
                        <a:pt x="7089" y="2143"/>
                      </a:lnTo>
                      <a:cubicBezTo>
                        <a:pt x="7089" y="1733"/>
                        <a:pt x="6774" y="1418"/>
                        <a:pt x="6364" y="1418"/>
                      </a:cubicBezTo>
                      <a:cubicBezTo>
                        <a:pt x="5986" y="1418"/>
                        <a:pt x="5671" y="1733"/>
                        <a:pt x="5671" y="2143"/>
                      </a:cubicBezTo>
                      <a:lnTo>
                        <a:pt x="5671" y="1418"/>
                      </a:lnTo>
                      <a:cubicBezTo>
                        <a:pt x="5671" y="1040"/>
                        <a:pt x="5356" y="725"/>
                        <a:pt x="4946" y="725"/>
                      </a:cubicBezTo>
                      <a:cubicBezTo>
                        <a:pt x="4568" y="725"/>
                        <a:pt x="4253" y="1040"/>
                        <a:pt x="4253" y="1418"/>
                      </a:cubicBezTo>
                      <a:lnTo>
                        <a:pt x="4253" y="725"/>
                      </a:lnTo>
                      <a:cubicBezTo>
                        <a:pt x="4253" y="315"/>
                        <a:pt x="3938" y="0"/>
                        <a:pt x="352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2" name="Google Shape;9530;p73">
                <a:extLst>
                  <a:ext uri="{FF2B5EF4-FFF2-40B4-BE49-F238E27FC236}">
                    <a16:creationId xmlns:a16="http://schemas.microsoft.com/office/drawing/2014/main" id="{F19D07B7-5C7A-1A90-2B98-4698BEA94CC7}"/>
                  </a:ext>
                </a:extLst>
              </p:cNvPr>
              <p:cNvGrpSpPr/>
              <p:nvPr/>
            </p:nvGrpSpPr>
            <p:grpSpPr>
              <a:xfrm>
                <a:off x="9016645" y="4376595"/>
                <a:ext cx="501965" cy="503276"/>
                <a:chOff x="5355300" y="3598250"/>
                <a:chExt cx="296975" cy="297750"/>
              </a:xfrm>
              <a:grpFill/>
            </p:grpSpPr>
            <p:sp>
              <p:nvSpPr>
                <p:cNvPr id="117" name="Google Shape;9531;p73">
                  <a:extLst>
                    <a:ext uri="{FF2B5EF4-FFF2-40B4-BE49-F238E27FC236}">
                      <a16:creationId xmlns:a16="http://schemas.microsoft.com/office/drawing/2014/main" id="{ABA4A345-1AAF-1153-4FAC-1E89BC8E812F}"/>
                    </a:ext>
                  </a:extLst>
                </p:cNvPr>
                <p:cNvSpPr/>
                <p:nvPr/>
              </p:nvSpPr>
              <p:spPr>
                <a:xfrm>
                  <a:off x="5355300" y="3703000"/>
                  <a:ext cx="35475" cy="19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7657" extrusionOk="0">
                      <a:moveTo>
                        <a:pt x="410" y="0"/>
                      </a:moveTo>
                      <a:cubicBezTo>
                        <a:pt x="221" y="0"/>
                        <a:pt x="64" y="158"/>
                        <a:pt x="64" y="347"/>
                      </a:cubicBezTo>
                      <a:cubicBezTo>
                        <a:pt x="1" y="2867"/>
                        <a:pt x="1" y="4789"/>
                        <a:pt x="1" y="7310"/>
                      </a:cubicBezTo>
                      <a:cubicBezTo>
                        <a:pt x="1" y="7530"/>
                        <a:pt x="158" y="7656"/>
                        <a:pt x="379" y="7656"/>
                      </a:cubicBezTo>
                      <a:cubicBezTo>
                        <a:pt x="568" y="7656"/>
                        <a:pt x="725" y="7530"/>
                        <a:pt x="725" y="7310"/>
                      </a:cubicBezTo>
                      <a:lnTo>
                        <a:pt x="725" y="1355"/>
                      </a:lnTo>
                      <a:lnTo>
                        <a:pt x="1418" y="1355"/>
                      </a:lnTo>
                      <a:lnTo>
                        <a:pt x="141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18" name="Google Shape;9532;p73">
                  <a:extLst>
                    <a:ext uri="{FF2B5EF4-FFF2-40B4-BE49-F238E27FC236}">
                      <a16:creationId xmlns:a16="http://schemas.microsoft.com/office/drawing/2014/main" id="{A5901C23-8ECA-ECDF-6368-EEB6A15F4978}"/>
                    </a:ext>
                  </a:extLst>
                </p:cNvPr>
                <p:cNvSpPr/>
                <p:nvPr/>
              </p:nvSpPr>
              <p:spPr>
                <a:xfrm>
                  <a:off x="5389175" y="3773100"/>
                  <a:ext cx="122900" cy="1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4916" extrusionOk="0">
                      <a:moveTo>
                        <a:pt x="2080" y="0"/>
                      </a:moveTo>
                      <a:lnTo>
                        <a:pt x="2080" y="693"/>
                      </a:lnTo>
                      <a:lnTo>
                        <a:pt x="1733" y="693"/>
                      </a:lnTo>
                      <a:cubicBezTo>
                        <a:pt x="788" y="693"/>
                        <a:pt x="0" y="1481"/>
                        <a:pt x="0" y="2458"/>
                      </a:cubicBezTo>
                      <a:cubicBezTo>
                        <a:pt x="0" y="2678"/>
                        <a:pt x="158" y="2836"/>
                        <a:pt x="347" y="2836"/>
                      </a:cubicBezTo>
                      <a:lnTo>
                        <a:pt x="2080" y="2836"/>
                      </a:lnTo>
                      <a:lnTo>
                        <a:pt x="2080" y="3529"/>
                      </a:lnTo>
                      <a:lnTo>
                        <a:pt x="1072" y="3529"/>
                      </a:lnTo>
                      <a:cubicBezTo>
                        <a:pt x="473" y="3529"/>
                        <a:pt x="32" y="4001"/>
                        <a:pt x="32" y="4569"/>
                      </a:cubicBezTo>
                      <a:cubicBezTo>
                        <a:pt x="32" y="4758"/>
                        <a:pt x="189" y="4915"/>
                        <a:pt x="410" y="4915"/>
                      </a:cubicBezTo>
                      <a:cubicBezTo>
                        <a:pt x="599" y="4915"/>
                        <a:pt x="757" y="4758"/>
                        <a:pt x="757" y="4569"/>
                      </a:cubicBezTo>
                      <a:cubicBezTo>
                        <a:pt x="757" y="4348"/>
                        <a:pt x="914" y="4190"/>
                        <a:pt x="1103" y="4190"/>
                      </a:cubicBezTo>
                      <a:lnTo>
                        <a:pt x="2143" y="4190"/>
                      </a:lnTo>
                      <a:lnTo>
                        <a:pt x="2143" y="4569"/>
                      </a:lnTo>
                      <a:cubicBezTo>
                        <a:pt x="2143" y="4758"/>
                        <a:pt x="2300" y="4915"/>
                        <a:pt x="2489" y="4915"/>
                      </a:cubicBezTo>
                      <a:cubicBezTo>
                        <a:pt x="2678" y="4915"/>
                        <a:pt x="2836" y="4758"/>
                        <a:pt x="2836" y="4569"/>
                      </a:cubicBezTo>
                      <a:lnTo>
                        <a:pt x="2836" y="4190"/>
                      </a:lnTo>
                      <a:lnTo>
                        <a:pt x="3876" y="4190"/>
                      </a:lnTo>
                      <a:cubicBezTo>
                        <a:pt x="4065" y="4190"/>
                        <a:pt x="4222" y="4348"/>
                        <a:pt x="4222" y="4569"/>
                      </a:cubicBezTo>
                      <a:cubicBezTo>
                        <a:pt x="4222" y="4758"/>
                        <a:pt x="4380" y="4915"/>
                        <a:pt x="4569" y="4915"/>
                      </a:cubicBezTo>
                      <a:cubicBezTo>
                        <a:pt x="4758" y="4915"/>
                        <a:pt x="4915" y="4758"/>
                        <a:pt x="4915" y="4569"/>
                      </a:cubicBezTo>
                      <a:cubicBezTo>
                        <a:pt x="4915" y="3970"/>
                        <a:pt x="4443" y="3529"/>
                        <a:pt x="3907" y="3529"/>
                      </a:cubicBezTo>
                      <a:lnTo>
                        <a:pt x="2867" y="3529"/>
                      </a:lnTo>
                      <a:lnTo>
                        <a:pt x="2867" y="2836"/>
                      </a:lnTo>
                      <a:lnTo>
                        <a:pt x="4537" y="2836"/>
                      </a:lnTo>
                      <a:lnTo>
                        <a:pt x="4537" y="2773"/>
                      </a:lnTo>
                      <a:cubicBezTo>
                        <a:pt x="4726" y="2773"/>
                        <a:pt x="4884" y="2615"/>
                        <a:pt x="4884" y="2426"/>
                      </a:cubicBezTo>
                      <a:cubicBezTo>
                        <a:pt x="4884" y="1481"/>
                        <a:pt x="4096" y="662"/>
                        <a:pt x="3151" y="662"/>
                      </a:cubicBezTo>
                      <a:lnTo>
                        <a:pt x="2804" y="662"/>
                      </a:lnTo>
                      <a:lnTo>
                        <a:pt x="280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19" name="Google Shape;9533;p73">
                  <a:extLst>
                    <a:ext uri="{FF2B5EF4-FFF2-40B4-BE49-F238E27FC236}">
                      <a16:creationId xmlns:a16="http://schemas.microsoft.com/office/drawing/2014/main" id="{FEEC94C7-7B73-6509-F332-8189242AB9AC}"/>
                    </a:ext>
                  </a:extLst>
                </p:cNvPr>
                <p:cNvSpPr/>
                <p:nvPr/>
              </p:nvSpPr>
              <p:spPr>
                <a:xfrm>
                  <a:off x="5527800" y="3598250"/>
                  <a:ext cx="105550" cy="3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2" h="1418" extrusionOk="0">
                      <a:moveTo>
                        <a:pt x="725" y="0"/>
                      </a:moveTo>
                      <a:cubicBezTo>
                        <a:pt x="315" y="0"/>
                        <a:pt x="0" y="315"/>
                        <a:pt x="0" y="725"/>
                      </a:cubicBezTo>
                      <a:cubicBezTo>
                        <a:pt x="63" y="1103"/>
                        <a:pt x="378" y="1418"/>
                        <a:pt x="725" y="1418"/>
                      </a:cubicBezTo>
                      <a:lnTo>
                        <a:pt x="3875" y="1418"/>
                      </a:lnTo>
                      <a:cubicBezTo>
                        <a:pt x="4064" y="1418"/>
                        <a:pt x="4222" y="1260"/>
                        <a:pt x="4222" y="1071"/>
                      </a:cubicBezTo>
                      <a:lnTo>
                        <a:pt x="4222" y="378"/>
                      </a:lnTo>
                      <a:cubicBezTo>
                        <a:pt x="4222" y="158"/>
                        <a:pt x="4064" y="0"/>
                        <a:pt x="387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20" name="Google Shape;9534;p73">
                  <a:extLst>
                    <a:ext uri="{FF2B5EF4-FFF2-40B4-BE49-F238E27FC236}">
                      <a16:creationId xmlns:a16="http://schemas.microsoft.com/office/drawing/2014/main" id="{8A7E796E-3ACA-1602-B7B3-7DDA2469DD51}"/>
                    </a:ext>
                  </a:extLst>
                </p:cNvPr>
                <p:cNvSpPr/>
                <p:nvPr/>
              </p:nvSpPr>
              <p:spPr>
                <a:xfrm>
                  <a:off x="5545900" y="3651800"/>
                  <a:ext cx="104800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2" h="1419" extrusionOk="0">
                      <a:moveTo>
                        <a:pt x="694" y="1"/>
                      </a:moveTo>
                      <a:cubicBezTo>
                        <a:pt x="316" y="1"/>
                        <a:pt x="1" y="316"/>
                        <a:pt x="1" y="694"/>
                      </a:cubicBezTo>
                      <a:cubicBezTo>
                        <a:pt x="1" y="1103"/>
                        <a:pt x="316" y="1418"/>
                        <a:pt x="694" y="1418"/>
                      </a:cubicBezTo>
                      <a:lnTo>
                        <a:pt x="3845" y="1418"/>
                      </a:lnTo>
                      <a:cubicBezTo>
                        <a:pt x="4065" y="1418"/>
                        <a:pt x="4191" y="1261"/>
                        <a:pt x="4191" y="1072"/>
                      </a:cubicBezTo>
                      <a:lnTo>
                        <a:pt x="4191" y="347"/>
                      </a:lnTo>
                      <a:cubicBezTo>
                        <a:pt x="4191" y="158"/>
                        <a:pt x="4065" y="1"/>
                        <a:pt x="384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21" name="Google Shape;9535;p73">
                  <a:extLst>
                    <a:ext uri="{FF2B5EF4-FFF2-40B4-BE49-F238E27FC236}">
                      <a16:creationId xmlns:a16="http://schemas.microsoft.com/office/drawing/2014/main" id="{36C14301-C033-51F6-8549-7E003BCE77E8}"/>
                    </a:ext>
                  </a:extLst>
                </p:cNvPr>
                <p:cNvSpPr/>
                <p:nvPr/>
              </p:nvSpPr>
              <p:spPr>
                <a:xfrm>
                  <a:off x="5529375" y="3754975"/>
                  <a:ext cx="122100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1419" extrusionOk="0">
                      <a:moveTo>
                        <a:pt x="0" y="1"/>
                      </a:moveTo>
                      <a:lnTo>
                        <a:pt x="0" y="1418"/>
                      </a:lnTo>
                      <a:lnTo>
                        <a:pt x="4884" y="1418"/>
                      </a:lnTo>
                      <a:lnTo>
                        <a:pt x="4884" y="1"/>
                      </a:lnTo>
                      <a:lnTo>
                        <a:pt x="2773" y="1"/>
                      </a:lnTo>
                      <a:lnTo>
                        <a:pt x="2773" y="347"/>
                      </a:lnTo>
                      <a:cubicBezTo>
                        <a:pt x="2773" y="568"/>
                        <a:pt x="2615" y="725"/>
                        <a:pt x="2426" y="725"/>
                      </a:cubicBezTo>
                      <a:cubicBezTo>
                        <a:pt x="2237" y="725"/>
                        <a:pt x="2080" y="568"/>
                        <a:pt x="2080" y="347"/>
                      </a:cubicBezTo>
                      <a:lnTo>
                        <a:pt x="208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22" name="Google Shape;9536;p73">
                  <a:extLst>
                    <a:ext uri="{FF2B5EF4-FFF2-40B4-BE49-F238E27FC236}">
                      <a16:creationId xmlns:a16="http://schemas.microsoft.com/office/drawing/2014/main" id="{BDAF3913-CF6A-87E2-27A7-96F58D846EAA}"/>
                    </a:ext>
                  </a:extLst>
                </p:cNvPr>
                <p:cNvSpPr/>
                <p:nvPr/>
              </p:nvSpPr>
              <p:spPr>
                <a:xfrm>
                  <a:off x="5511250" y="3703000"/>
                  <a:ext cx="140225" cy="3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9" h="1356" extrusionOk="0">
                      <a:moveTo>
                        <a:pt x="1" y="0"/>
                      </a:moveTo>
                      <a:lnTo>
                        <a:pt x="1" y="1355"/>
                      </a:lnTo>
                      <a:lnTo>
                        <a:pt x="5609" y="1355"/>
                      </a:lnTo>
                      <a:lnTo>
                        <a:pt x="5609" y="347"/>
                      </a:lnTo>
                      <a:cubicBezTo>
                        <a:pt x="5577" y="158"/>
                        <a:pt x="5451" y="0"/>
                        <a:pt x="523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23" name="Google Shape;9537;p73">
                  <a:extLst>
                    <a:ext uri="{FF2B5EF4-FFF2-40B4-BE49-F238E27FC236}">
                      <a16:creationId xmlns:a16="http://schemas.microsoft.com/office/drawing/2014/main" id="{2A6E22A2-B8B8-4566-F2E3-C8994818247A}"/>
                    </a:ext>
                  </a:extLst>
                </p:cNvPr>
                <p:cNvSpPr/>
                <p:nvPr/>
              </p:nvSpPr>
              <p:spPr>
                <a:xfrm>
                  <a:off x="5529375" y="3808550"/>
                  <a:ext cx="122900" cy="8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3498" extrusionOk="0">
                      <a:moveTo>
                        <a:pt x="0" y="0"/>
                      </a:moveTo>
                      <a:lnTo>
                        <a:pt x="0" y="3151"/>
                      </a:lnTo>
                      <a:cubicBezTo>
                        <a:pt x="0" y="3340"/>
                        <a:pt x="158" y="3497"/>
                        <a:pt x="347" y="3497"/>
                      </a:cubicBezTo>
                      <a:cubicBezTo>
                        <a:pt x="536" y="3497"/>
                        <a:pt x="693" y="3340"/>
                        <a:pt x="693" y="3151"/>
                      </a:cubicBezTo>
                      <a:lnTo>
                        <a:pt x="693" y="1418"/>
                      </a:lnTo>
                      <a:lnTo>
                        <a:pt x="4190" y="1418"/>
                      </a:lnTo>
                      <a:lnTo>
                        <a:pt x="4190" y="3151"/>
                      </a:lnTo>
                      <a:cubicBezTo>
                        <a:pt x="4190" y="3340"/>
                        <a:pt x="4348" y="3497"/>
                        <a:pt x="4569" y="3497"/>
                      </a:cubicBezTo>
                      <a:cubicBezTo>
                        <a:pt x="4758" y="3497"/>
                        <a:pt x="4915" y="3340"/>
                        <a:pt x="4915" y="3151"/>
                      </a:cubicBezTo>
                      <a:lnTo>
                        <a:pt x="4915" y="0"/>
                      </a:lnTo>
                      <a:lnTo>
                        <a:pt x="2773" y="0"/>
                      </a:lnTo>
                      <a:lnTo>
                        <a:pt x="2773" y="347"/>
                      </a:lnTo>
                      <a:cubicBezTo>
                        <a:pt x="2773" y="536"/>
                        <a:pt x="2615" y="693"/>
                        <a:pt x="2426" y="693"/>
                      </a:cubicBezTo>
                      <a:cubicBezTo>
                        <a:pt x="2237" y="693"/>
                        <a:pt x="2080" y="536"/>
                        <a:pt x="2080" y="347"/>
                      </a:cubicBezTo>
                      <a:lnTo>
                        <a:pt x="208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24" name="Google Shape;9538;p73">
                  <a:extLst>
                    <a:ext uri="{FF2B5EF4-FFF2-40B4-BE49-F238E27FC236}">
                      <a16:creationId xmlns:a16="http://schemas.microsoft.com/office/drawing/2014/main" id="{B8077088-DB92-31CD-8611-413E2C21BE38}"/>
                    </a:ext>
                  </a:extLst>
                </p:cNvPr>
                <p:cNvSpPr/>
                <p:nvPr/>
              </p:nvSpPr>
              <p:spPr>
                <a:xfrm>
                  <a:off x="5408075" y="3651025"/>
                  <a:ext cx="86675" cy="10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4159" extrusionOk="0">
                      <a:moveTo>
                        <a:pt x="1733" y="0"/>
                      </a:moveTo>
                      <a:cubicBezTo>
                        <a:pt x="788" y="0"/>
                        <a:pt x="1" y="788"/>
                        <a:pt x="1" y="1733"/>
                      </a:cubicBezTo>
                      <a:lnTo>
                        <a:pt x="1" y="3812"/>
                      </a:lnTo>
                      <a:cubicBezTo>
                        <a:pt x="1" y="4001"/>
                        <a:pt x="158" y="4159"/>
                        <a:pt x="347" y="4159"/>
                      </a:cubicBezTo>
                      <a:lnTo>
                        <a:pt x="3120" y="4159"/>
                      </a:lnTo>
                      <a:cubicBezTo>
                        <a:pt x="3309" y="4159"/>
                        <a:pt x="3466" y="4001"/>
                        <a:pt x="3466" y="3812"/>
                      </a:cubicBezTo>
                      <a:lnTo>
                        <a:pt x="3466" y="1733"/>
                      </a:lnTo>
                      <a:cubicBezTo>
                        <a:pt x="3466" y="788"/>
                        <a:pt x="2678" y="0"/>
                        <a:pt x="17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3" name="Google Shape;9539;p73">
                <a:extLst>
                  <a:ext uri="{FF2B5EF4-FFF2-40B4-BE49-F238E27FC236}">
                    <a16:creationId xmlns:a16="http://schemas.microsoft.com/office/drawing/2014/main" id="{B5BF5A20-B68E-AED4-FE09-74D7995B4168}"/>
                  </a:ext>
                </a:extLst>
              </p:cNvPr>
              <p:cNvGrpSpPr/>
              <p:nvPr/>
            </p:nvGrpSpPr>
            <p:grpSpPr>
              <a:xfrm>
                <a:off x="9022644" y="5073172"/>
                <a:ext cx="489964" cy="323559"/>
                <a:chOff x="5358450" y="4015675"/>
                <a:chExt cx="289875" cy="191425"/>
              </a:xfrm>
              <a:grpFill/>
            </p:grpSpPr>
            <p:sp>
              <p:nvSpPr>
                <p:cNvPr id="113" name="Google Shape;9540;p73">
                  <a:extLst>
                    <a:ext uri="{FF2B5EF4-FFF2-40B4-BE49-F238E27FC236}">
                      <a16:creationId xmlns:a16="http://schemas.microsoft.com/office/drawing/2014/main" id="{78A109A8-A8F0-EFFE-90FD-F46233A23DE5}"/>
                    </a:ext>
                  </a:extLst>
                </p:cNvPr>
                <p:cNvSpPr/>
                <p:nvPr/>
              </p:nvSpPr>
              <p:spPr>
                <a:xfrm>
                  <a:off x="5358450" y="4015675"/>
                  <a:ext cx="289875" cy="8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5" h="3561" extrusionOk="0">
                      <a:moveTo>
                        <a:pt x="5798" y="1"/>
                      </a:moveTo>
                      <a:cubicBezTo>
                        <a:pt x="2773" y="1"/>
                        <a:pt x="316" y="3120"/>
                        <a:pt x="1" y="3561"/>
                      </a:cubicBezTo>
                      <a:cubicBezTo>
                        <a:pt x="1229" y="2679"/>
                        <a:pt x="3561" y="1734"/>
                        <a:pt x="5798" y="1734"/>
                      </a:cubicBezTo>
                      <a:cubicBezTo>
                        <a:pt x="7751" y="1734"/>
                        <a:pt x="10051" y="2490"/>
                        <a:pt x="11595" y="3561"/>
                      </a:cubicBezTo>
                      <a:cubicBezTo>
                        <a:pt x="11280" y="3120"/>
                        <a:pt x="8822" y="1"/>
                        <a:pt x="579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14" name="Google Shape;9541;p73">
                  <a:extLst>
                    <a:ext uri="{FF2B5EF4-FFF2-40B4-BE49-F238E27FC236}">
                      <a16:creationId xmlns:a16="http://schemas.microsoft.com/office/drawing/2014/main" id="{A203F205-0D52-CAF0-02D4-322676FD2EC4}"/>
                    </a:ext>
                  </a:extLst>
                </p:cNvPr>
                <p:cNvSpPr/>
                <p:nvPr/>
              </p:nvSpPr>
              <p:spPr>
                <a:xfrm>
                  <a:off x="5494725" y="4101525"/>
                  <a:ext cx="1735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726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47"/>
                      </a:cubicBezTo>
                      <a:cubicBezTo>
                        <a:pt x="0" y="568"/>
                        <a:pt x="158" y="725"/>
                        <a:pt x="347" y="725"/>
                      </a:cubicBezTo>
                      <a:cubicBezTo>
                        <a:pt x="536" y="725"/>
                        <a:pt x="693" y="568"/>
                        <a:pt x="693" y="347"/>
                      </a:cubicBezTo>
                      <a:cubicBezTo>
                        <a:pt x="693" y="158"/>
                        <a:pt x="536" y="1"/>
                        <a:pt x="3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15" name="Google Shape;9542;p73">
                  <a:extLst>
                    <a:ext uri="{FF2B5EF4-FFF2-40B4-BE49-F238E27FC236}">
                      <a16:creationId xmlns:a16="http://schemas.microsoft.com/office/drawing/2014/main" id="{46DBF76C-1164-E3CE-657E-119B4EC54ED9}"/>
                    </a:ext>
                  </a:extLst>
                </p:cNvPr>
                <p:cNvSpPr/>
                <p:nvPr/>
              </p:nvSpPr>
              <p:spPr>
                <a:xfrm>
                  <a:off x="5460050" y="4077125"/>
                  <a:ext cx="86675" cy="7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3120" extrusionOk="0">
                      <a:moveTo>
                        <a:pt x="1734" y="315"/>
                      </a:moveTo>
                      <a:cubicBezTo>
                        <a:pt x="2332" y="315"/>
                        <a:pt x="2773" y="788"/>
                        <a:pt x="2773" y="1323"/>
                      </a:cubicBezTo>
                      <a:cubicBezTo>
                        <a:pt x="2773" y="1922"/>
                        <a:pt x="2269" y="2363"/>
                        <a:pt x="1734" y="2363"/>
                      </a:cubicBezTo>
                      <a:cubicBezTo>
                        <a:pt x="1135" y="2363"/>
                        <a:pt x="694" y="1890"/>
                        <a:pt x="694" y="1323"/>
                      </a:cubicBezTo>
                      <a:cubicBezTo>
                        <a:pt x="663" y="788"/>
                        <a:pt x="1135" y="315"/>
                        <a:pt x="1734" y="315"/>
                      </a:cubicBezTo>
                      <a:close/>
                      <a:moveTo>
                        <a:pt x="1734" y="0"/>
                      </a:moveTo>
                      <a:cubicBezTo>
                        <a:pt x="1324" y="0"/>
                        <a:pt x="978" y="32"/>
                        <a:pt x="599" y="63"/>
                      </a:cubicBezTo>
                      <a:cubicBezTo>
                        <a:pt x="190" y="378"/>
                        <a:pt x="1" y="851"/>
                        <a:pt x="1" y="1386"/>
                      </a:cubicBezTo>
                      <a:cubicBezTo>
                        <a:pt x="1" y="2332"/>
                        <a:pt x="789" y="3119"/>
                        <a:pt x="1734" y="3119"/>
                      </a:cubicBezTo>
                      <a:cubicBezTo>
                        <a:pt x="2679" y="3119"/>
                        <a:pt x="3466" y="2332"/>
                        <a:pt x="3466" y="1386"/>
                      </a:cubicBezTo>
                      <a:cubicBezTo>
                        <a:pt x="3466" y="851"/>
                        <a:pt x="3214" y="378"/>
                        <a:pt x="2868" y="63"/>
                      </a:cubicBezTo>
                      <a:cubicBezTo>
                        <a:pt x="2521" y="32"/>
                        <a:pt x="2112" y="0"/>
                        <a:pt x="173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16" name="Google Shape;9543;p73">
                  <a:extLst>
                    <a:ext uri="{FF2B5EF4-FFF2-40B4-BE49-F238E27FC236}">
                      <a16:creationId xmlns:a16="http://schemas.microsoft.com/office/drawing/2014/main" id="{5CEED346-08F0-1206-2C32-5754685C96E0}"/>
                    </a:ext>
                  </a:extLst>
                </p:cNvPr>
                <p:cNvSpPr/>
                <p:nvPr/>
              </p:nvSpPr>
              <p:spPr>
                <a:xfrm>
                  <a:off x="5362400" y="4084200"/>
                  <a:ext cx="282000" cy="1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80" h="4916" extrusionOk="0">
                      <a:moveTo>
                        <a:pt x="3466" y="1"/>
                      </a:moveTo>
                      <a:lnTo>
                        <a:pt x="3466" y="1"/>
                      </a:lnTo>
                      <a:cubicBezTo>
                        <a:pt x="2332" y="253"/>
                        <a:pt x="1103" y="820"/>
                        <a:pt x="0" y="1576"/>
                      </a:cubicBezTo>
                      <a:cubicBezTo>
                        <a:pt x="693" y="2395"/>
                        <a:pt x="2899" y="4915"/>
                        <a:pt x="5640" y="4915"/>
                      </a:cubicBezTo>
                      <a:cubicBezTo>
                        <a:pt x="8349" y="4884"/>
                        <a:pt x="10617" y="2395"/>
                        <a:pt x="11279" y="1576"/>
                      </a:cubicBezTo>
                      <a:cubicBezTo>
                        <a:pt x="10176" y="820"/>
                        <a:pt x="8948" y="253"/>
                        <a:pt x="7814" y="1"/>
                      </a:cubicBezTo>
                      <a:lnTo>
                        <a:pt x="7814" y="1"/>
                      </a:lnTo>
                      <a:cubicBezTo>
                        <a:pt x="7971" y="347"/>
                        <a:pt x="8097" y="694"/>
                        <a:pt x="8097" y="1103"/>
                      </a:cubicBezTo>
                      <a:cubicBezTo>
                        <a:pt x="8097" y="2427"/>
                        <a:pt x="6994" y="3529"/>
                        <a:pt x="5640" y="3529"/>
                      </a:cubicBezTo>
                      <a:cubicBezTo>
                        <a:pt x="4316" y="3529"/>
                        <a:pt x="3214" y="2427"/>
                        <a:pt x="3214" y="1103"/>
                      </a:cubicBezTo>
                      <a:cubicBezTo>
                        <a:pt x="3214" y="694"/>
                        <a:pt x="3277" y="347"/>
                        <a:pt x="346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4" name="Google Shape;9544;p73">
                <a:extLst>
                  <a:ext uri="{FF2B5EF4-FFF2-40B4-BE49-F238E27FC236}">
                    <a16:creationId xmlns:a16="http://schemas.microsoft.com/office/drawing/2014/main" id="{343AB4DD-8E74-239A-A17C-27829BB4D07A}"/>
                  </a:ext>
                </a:extLst>
              </p:cNvPr>
              <p:cNvGrpSpPr/>
              <p:nvPr/>
            </p:nvGrpSpPr>
            <p:grpSpPr>
              <a:xfrm>
                <a:off x="10925482" y="3765480"/>
                <a:ext cx="501965" cy="465413"/>
                <a:chOff x="6543825" y="3202075"/>
                <a:chExt cx="296975" cy="275350"/>
              </a:xfrm>
              <a:grpFill/>
            </p:grpSpPr>
            <p:sp>
              <p:nvSpPr>
                <p:cNvPr id="106" name="Google Shape;9545;p73">
                  <a:extLst>
                    <a:ext uri="{FF2B5EF4-FFF2-40B4-BE49-F238E27FC236}">
                      <a16:creationId xmlns:a16="http://schemas.microsoft.com/office/drawing/2014/main" id="{2BC76C94-BCA6-3807-168C-D1D4AAF9EF3F}"/>
                    </a:ext>
                  </a:extLst>
                </p:cNvPr>
                <p:cNvSpPr/>
                <p:nvPr/>
              </p:nvSpPr>
              <p:spPr>
                <a:xfrm>
                  <a:off x="6683250" y="3202075"/>
                  <a:ext cx="17350" cy="4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173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lnTo>
                        <a:pt x="0" y="1355"/>
                      </a:lnTo>
                      <a:cubicBezTo>
                        <a:pt x="0" y="1576"/>
                        <a:pt x="158" y="1733"/>
                        <a:pt x="347" y="1733"/>
                      </a:cubicBezTo>
                      <a:cubicBezTo>
                        <a:pt x="536" y="1733"/>
                        <a:pt x="693" y="1576"/>
                        <a:pt x="693" y="1355"/>
                      </a:cubicBezTo>
                      <a:lnTo>
                        <a:pt x="693" y="347"/>
                      </a:ln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07" name="Google Shape;9546;p73">
                  <a:extLst>
                    <a:ext uri="{FF2B5EF4-FFF2-40B4-BE49-F238E27FC236}">
                      <a16:creationId xmlns:a16="http://schemas.microsoft.com/office/drawing/2014/main" id="{50B6D039-6714-EED7-7D68-9D13BFE69F1B}"/>
                    </a:ext>
                  </a:extLst>
                </p:cNvPr>
                <p:cNvSpPr/>
                <p:nvPr/>
              </p:nvSpPr>
              <p:spPr>
                <a:xfrm>
                  <a:off x="6613925" y="3236125"/>
                  <a:ext cx="35475" cy="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88" extrusionOk="0">
                      <a:moveTo>
                        <a:pt x="363" y="1"/>
                      </a:moveTo>
                      <a:cubicBezTo>
                        <a:pt x="276" y="1"/>
                        <a:pt x="190" y="40"/>
                        <a:pt x="127" y="119"/>
                      </a:cubicBezTo>
                      <a:cubicBezTo>
                        <a:pt x="1" y="245"/>
                        <a:pt x="1" y="466"/>
                        <a:pt x="127" y="592"/>
                      </a:cubicBezTo>
                      <a:lnTo>
                        <a:pt x="820" y="1316"/>
                      </a:lnTo>
                      <a:cubicBezTo>
                        <a:pt x="883" y="1364"/>
                        <a:pt x="969" y="1387"/>
                        <a:pt x="1056" y="1387"/>
                      </a:cubicBezTo>
                      <a:cubicBezTo>
                        <a:pt x="1143" y="1387"/>
                        <a:pt x="1229" y="1364"/>
                        <a:pt x="1292" y="1316"/>
                      </a:cubicBezTo>
                      <a:cubicBezTo>
                        <a:pt x="1418" y="1190"/>
                        <a:pt x="1418" y="938"/>
                        <a:pt x="1292" y="844"/>
                      </a:cubicBezTo>
                      <a:lnTo>
                        <a:pt x="599" y="119"/>
                      </a:lnTo>
                      <a:cubicBezTo>
                        <a:pt x="536" y="40"/>
                        <a:pt x="450" y="1"/>
                        <a:pt x="36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08" name="Google Shape;9547;p73">
                  <a:extLst>
                    <a:ext uri="{FF2B5EF4-FFF2-40B4-BE49-F238E27FC236}">
                      <a16:creationId xmlns:a16="http://schemas.microsoft.com/office/drawing/2014/main" id="{F19C668F-D8DD-C627-3AB9-0D709F2DB474}"/>
                    </a:ext>
                  </a:extLst>
                </p:cNvPr>
                <p:cNvSpPr/>
                <p:nvPr/>
              </p:nvSpPr>
              <p:spPr>
                <a:xfrm>
                  <a:off x="6734425" y="3236425"/>
                  <a:ext cx="35475" cy="3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76" extrusionOk="0">
                      <a:moveTo>
                        <a:pt x="1054" y="0"/>
                      </a:moveTo>
                      <a:cubicBezTo>
                        <a:pt x="976" y="0"/>
                        <a:pt x="894" y="33"/>
                        <a:pt x="820" y="107"/>
                      </a:cubicBezTo>
                      <a:lnTo>
                        <a:pt x="95" y="832"/>
                      </a:lnTo>
                      <a:cubicBezTo>
                        <a:pt x="1" y="926"/>
                        <a:pt x="1" y="1178"/>
                        <a:pt x="95" y="1304"/>
                      </a:cubicBezTo>
                      <a:cubicBezTo>
                        <a:pt x="158" y="1352"/>
                        <a:pt x="253" y="1375"/>
                        <a:pt x="344" y="1375"/>
                      </a:cubicBezTo>
                      <a:cubicBezTo>
                        <a:pt x="434" y="1375"/>
                        <a:pt x="521" y="1352"/>
                        <a:pt x="568" y="1304"/>
                      </a:cubicBezTo>
                      <a:lnTo>
                        <a:pt x="1293" y="580"/>
                      </a:lnTo>
                      <a:cubicBezTo>
                        <a:pt x="1419" y="454"/>
                        <a:pt x="1419" y="233"/>
                        <a:pt x="1293" y="107"/>
                      </a:cubicBezTo>
                      <a:cubicBezTo>
                        <a:pt x="1226" y="41"/>
                        <a:pt x="1142" y="0"/>
                        <a:pt x="105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09" name="Google Shape;9548;p73">
                  <a:extLst>
                    <a:ext uri="{FF2B5EF4-FFF2-40B4-BE49-F238E27FC236}">
                      <a16:creationId xmlns:a16="http://schemas.microsoft.com/office/drawing/2014/main" id="{3EF43D55-FD12-26FB-0274-E06AAD3F1DD7}"/>
                    </a:ext>
                  </a:extLst>
                </p:cNvPr>
                <p:cNvSpPr/>
                <p:nvPr/>
              </p:nvSpPr>
              <p:spPr>
                <a:xfrm>
                  <a:off x="6805325" y="3322575"/>
                  <a:ext cx="35475" cy="12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4853" extrusionOk="0">
                      <a:moveTo>
                        <a:pt x="0" y="1"/>
                      </a:moveTo>
                      <a:lnTo>
                        <a:pt x="0" y="4852"/>
                      </a:lnTo>
                      <a:lnTo>
                        <a:pt x="1040" y="4852"/>
                      </a:lnTo>
                      <a:cubicBezTo>
                        <a:pt x="1261" y="4852"/>
                        <a:pt x="1418" y="4695"/>
                        <a:pt x="1418" y="4506"/>
                      </a:cubicBezTo>
                      <a:lnTo>
                        <a:pt x="1418" y="316"/>
                      </a:lnTo>
                      <a:cubicBezTo>
                        <a:pt x="1355" y="158"/>
                        <a:pt x="1198" y="1"/>
                        <a:pt x="104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10" name="Google Shape;9549;p73">
                  <a:extLst>
                    <a:ext uri="{FF2B5EF4-FFF2-40B4-BE49-F238E27FC236}">
                      <a16:creationId xmlns:a16="http://schemas.microsoft.com/office/drawing/2014/main" id="{8AA40DFB-267D-728F-173E-0BBC3647BCE2}"/>
                    </a:ext>
                  </a:extLst>
                </p:cNvPr>
                <p:cNvSpPr/>
                <p:nvPr/>
              </p:nvSpPr>
              <p:spPr>
                <a:xfrm>
                  <a:off x="6543825" y="3323275"/>
                  <a:ext cx="35475" cy="12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4856" extrusionOk="0">
                      <a:moveTo>
                        <a:pt x="323" y="0"/>
                      </a:moveTo>
                      <a:cubicBezTo>
                        <a:pt x="132" y="0"/>
                        <a:pt x="1" y="149"/>
                        <a:pt x="1" y="351"/>
                      </a:cubicBezTo>
                      <a:lnTo>
                        <a:pt x="1" y="4509"/>
                      </a:lnTo>
                      <a:cubicBezTo>
                        <a:pt x="1" y="4698"/>
                        <a:pt x="158" y="4856"/>
                        <a:pt x="379" y="4856"/>
                      </a:cubicBezTo>
                      <a:lnTo>
                        <a:pt x="1418" y="4856"/>
                      </a:lnTo>
                      <a:lnTo>
                        <a:pt x="1418" y="4"/>
                      </a:lnTo>
                      <a:lnTo>
                        <a:pt x="379" y="4"/>
                      </a:lnTo>
                      <a:cubicBezTo>
                        <a:pt x="360" y="1"/>
                        <a:pt x="341" y="0"/>
                        <a:pt x="32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11" name="Google Shape;9550;p73">
                  <a:extLst>
                    <a:ext uri="{FF2B5EF4-FFF2-40B4-BE49-F238E27FC236}">
                      <a16:creationId xmlns:a16="http://schemas.microsoft.com/office/drawing/2014/main" id="{9F2F55F0-1B2F-DA82-02EE-68F38F0D9607}"/>
                    </a:ext>
                  </a:extLst>
                </p:cNvPr>
                <p:cNvSpPr/>
                <p:nvPr/>
              </p:nvSpPr>
              <p:spPr>
                <a:xfrm>
                  <a:off x="6643075" y="3332025"/>
                  <a:ext cx="143375" cy="1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5" h="4160" extrusionOk="0">
                      <a:moveTo>
                        <a:pt x="1639" y="1"/>
                      </a:moveTo>
                      <a:cubicBezTo>
                        <a:pt x="1450" y="1"/>
                        <a:pt x="1198" y="158"/>
                        <a:pt x="1072" y="379"/>
                      </a:cubicBezTo>
                      <a:lnTo>
                        <a:pt x="0" y="2490"/>
                      </a:lnTo>
                      <a:cubicBezTo>
                        <a:pt x="158" y="2584"/>
                        <a:pt x="378" y="2616"/>
                        <a:pt x="567" y="2616"/>
                      </a:cubicBezTo>
                      <a:cubicBezTo>
                        <a:pt x="1072" y="2616"/>
                        <a:pt x="1544" y="2364"/>
                        <a:pt x="1796" y="1891"/>
                      </a:cubicBezTo>
                      <a:lnTo>
                        <a:pt x="2017" y="1418"/>
                      </a:lnTo>
                      <a:lnTo>
                        <a:pt x="2710" y="1418"/>
                      </a:lnTo>
                      <a:cubicBezTo>
                        <a:pt x="2899" y="1418"/>
                        <a:pt x="3056" y="1481"/>
                        <a:pt x="3182" y="1607"/>
                      </a:cubicBezTo>
                      <a:lnTo>
                        <a:pt x="5734" y="4159"/>
                      </a:lnTo>
                      <a:lnTo>
                        <a:pt x="573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12" name="Google Shape;9551;p73">
                  <a:extLst>
                    <a:ext uri="{FF2B5EF4-FFF2-40B4-BE49-F238E27FC236}">
                      <a16:creationId xmlns:a16="http://schemas.microsoft.com/office/drawing/2014/main" id="{C0F3B7F9-0D47-C43B-D706-7C800B5A164C}"/>
                    </a:ext>
                  </a:extLst>
                </p:cNvPr>
                <p:cNvSpPr/>
                <p:nvPr/>
              </p:nvSpPr>
              <p:spPr>
                <a:xfrm>
                  <a:off x="6595025" y="3288700"/>
                  <a:ext cx="175675" cy="18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7" h="7549" extrusionOk="0">
                      <a:moveTo>
                        <a:pt x="2206" y="1"/>
                      </a:moveTo>
                      <a:cubicBezTo>
                        <a:pt x="1828" y="1"/>
                        <a:pt x="1481" y="221"/>
                        <a:pt x="1261" y="568"/>
                      </a:cubicBezTo>
                      <a:lnTo>
                        <a:pt x="946" y="1198"/>
                      </a:lnTo>
                      <a:cubicBezTo>
                        <a:pt x="914" y="1324"/>
                        <a:pt x="757" y="1419"/>
                        <a:pt x="631" y="1419"/>
                      </a:cubicBezTo>
                      <a:lnTo>
                        <a:pt x="1" y="1419"/>
                      </a:lnTo>
                      <a:lnTo>
                        <a:pt x="1" y="6239"/>
                      </a:lnTo>
                      <a:lnTo>
                        <a:pt x="1576" y="6239"/>
                      </a:lnTo>
                      <a:lnTo>
                        <a:pt x="2584" y="7247"/>
                      </a:lnTo>
                      <a:cubicBezTo>
                        <a:pt x="2768" y="7431"/>
                        <a:pt x="3054" y="7548"/>
                        <a:pt x="3330" y="7548"/>
                      </a:cubicBezTo>
                      <a:cubicBezTo>
                        <a:pt x="3431" y="7548"/>
                        <a:pt x="3531" y="7533"/>
                        <a:pt x="3624" y="7499"/>
                      </a:cubicBezTo>
                      <a:lnTo>
                        <a:pt x="6585" y="6554"/>
                      </a:lnTo>
                      <a:cubicBezTo>
                        <a:pt x="6743" y="6522"/>
                        <a:pt x="6900" y="6396"/>
                        <a:pt x="7026" y="6302"/>
                      </a:cubicBezTo>
                      <a:lnTo>
                        <a:pt x="4537" y="3813"/>
                      </a:lnTo>
                      <a:lnTo>
                        <a:pt x="4380" y="3813"/>
                      </a:lnTo>
                      <a:lnTo>
                        <a:pt x="4348" y="3844"/>
                      </a:lnTo>
                      <a:cubicBezTo>
                        <a:pt x="4033" y="4506"/>
                        <a:pt x="3340" y="4947"/>
                        <a:pt x="2647" y="5042"/>
                      </a:cubicBezTo>
                      <a:cubicBezTo>
                        <a:pt x="2601" y="5044"/>
                        <a:pt x="2556" y="5046"/>
                        <a:pt x="2511" y="5046"/>
                      </a:cubicBezTo>
                      <a:cubicBezTo>
                        <a:pt x="2046" y="5046"/>
                        <a:pt x="1698" y="4899"/>
                        <a:pt x="1324" y="4727"/>
                      </a:cubicBezTo>
                      <a:cubicBezTo>
                        <a:pt x="1103" y="4632"/>
                        <a:pt x="1040" y="4412"/>
                        <a:pt x="1166" y="4254"/>
                      </a:cubicBezTo>
                      <a:lnTo>
                        <a:pt x="2363" y="1797"/>
                      </a:lnTo>
                      <a:cubicBezTo>
                        <a:pt x="2615" y="1324"/>
                        <a:pt x="3088" y="1041"/>
                        <a:pt x="3592" y="1041"/>
                      </a:cubicBezTo>
                      <a:lnTo>
                        <a:pt x="5104" y="1041"/>
                      </a:lnTo>
                      <a:cubicBezTo>
                        <a:pt x="5167" y="852"/>
                        <a:pt x="5262" y="631"/>
                        <a:pt x="5262" y="347"/>
                      </a:cubicBezTo>
                      <a:cubicBezTo>
                        <a:pt x="5262" y="158"/>
                        <a:pt x="5104" y="1"/>
                        <a:pt x="488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5" name="Google Shape;9552;p73">
                <a:extLst>
                  <a:ext uri="{FF2B5EF4-FFF2-40B4-BE49-F238E27FC236}">
                    <a16:creationId xmlns:a16="http://schemas.microsoft.com/office/drawing/2014/main" id="{0810D338-0255-099D-50EE-BACDAECC47FD}"/>
                  </a:ext>
                </a:extLst>
              </p:cNvPr>
              <p:cNvGrpSpPr/>
              <p:nvPr/>
            </p:nvGrpSpPr>
            <p:grpSpPr>
              <a:xfrm>
                <a:off x="3302959" y="3747882"/>
                <a:ext cx="500612" cy="500612"/>
                <a:chOff x="2037825" y="3254050"/>
                <a:chExt cx="296175" cy="296175"/>
              </a:xfrm>
              <a:grpFill/>
            </p:grpSpPr>
            <p:sp>
              <p:nvSpPr>
                <p:cNvPr id="100" name="Google Shape;9553;p73">
                  <a:extLst>
                    <a:ext uri="{FF2B5EF4-FFF2-40B4-BE49-F238E27FC236}">
                      <a16:creationId xmlns:a16="http://schemas.microsoft.com/office/drawing/2014/main" id="{1B37DB6E-37AC-98A1-3B98-C09B448F346F}"/>
                    </a:ext>
                  </a:extLst>
                </p:cNvPr>
                <p:cNvSpPr/>
                <p:nvPr/>
              </p:nvSpPr>
              <p:spPr>
                <a:xfrm>
                  <a:off x="2063825" y="3254050"/>
                  <a:ext cx="8667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3467" extrusionOk="0">
                      <a:moveTo>
                        <a:pt x="1733" y="1"/>
                      </a:moveTo>
                      <a:cubicBezTo>
                        <a:pt x="788" y="1"/>
                        <a:pt x="1" y="788"/>
                        <a:pt x="1" y="1733"/>
                      </a:cubicBezTo>
                      <a:cubicBezTo>
                        <a:pt x="1" y="2679"/>
                        <a:pt x="788" y="3466"/>
                        <a:pt x="1733" y="3466"/>
                      </a:cubicBezTo>
                      <a:cubicBezTo>
                        <a:pt x="2678" y="3466"/>
                        <a:pt x="3466" y="2679"/>
                        <a:pt x="3466" y="1733"/>
                      </a:cubicBezTo>
                      <a:cubicBezTo>
                        <a:pt x="3466" y="788"/>
                        <a:pt x="2678" y="1"/>
                        <a:pt x="173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01" name="Google Shape;9554;p73">
                  <a:extLst>
                    <a:ext uri="{FF2B5EF4-FFF2-40B4-BE49-F238E27FC236}">
                      <a16:creationId xmlns:a16="http://schemas.microsoft.com/office/drawing/2014/main" id="{1FCC100A-FD55-CDA2-E470-3E75E6C273CD}"/>
                    </a:ext>
                  </a:extLst>
                </p:cNvPr>
                <p:cNvSpPr/>
                <p:nvPr/>
              </p:nvSpPr>
              <p:spPr>
                <a:xfrm>
                  <a:off x="2178025" y="3289500"/>
                  <a:ext cx="104000" cy="6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0" h="2718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95" y="662"/>
                        <a:pt x="316" y="662"/>
                      </a:cubicBezTo>
                      <a:lnTo>
                        <a:pt x="2395" y="662"/>
                      </a:lnTo>
                      <a:cubicBezTo>
                        <a:pt x="2584" y="662"/>
                        <a:pt x="2742" y="820"/>
                        <a:pt x="2742" y="1009"/>
                      </a:cubicBezTo>
                      <a:lnTo>
                        <a:pt x="2742" y="1576"/>
                      </a:lnTo>
                      <a:lnTo>
                        <a:pt x="2616" y="1450"/>
                      </a:lnTo>
                      <a:cubicBezTo>
                        <a:pt x="2568" y="1387"/>
                        <a:pt x="2482" y="1355"/>
                        <a:pt x="2391" y="1355"/>
                      </a:cubicBezTo>
                      <a:cubicBezTo>
                        <a:pt x="2301" y="1355"/>
                        <a:pt x="2206" y="1387"/>
                        <a:pt x="2143" y="1450"/>
                      </a:cubicBezTo>
                      <a:cubicBezTo>
                        <a:pt x="2049" y="1576"/>
                        <a:pt x="2049" y="1796"/>
                        <a:pt x="2143" y="1922"/>
                      </a:cubicBezTo>
                      <a:lnTo>
                        <a:pt x="2868" y="2647"/>
                      </a:lnTo>
                      <a:cubicBezTo>
                        <a:pt x="2931" y="2694"/>
                        <a:pt x="3017" y="2718"/>
                        <a:pt x="3104" y="2718"/>
                      </a:cubicBezTo>
                      <a:cubicBezTo>
                        <a:pt x="3191" y="2718"/>
                        <a:pt x="3277" y="2694"/>
                        <a:pt x="3340" y="2647"/>
                      </a:cubicBezTo>
                      <a:lnTo>
                        <a:pt x="4033" y="1922"/>
                      </a:lnTo>
                      <a:cubicBezTo>
                        <a:pt x="4159" y="1796"/>
                        <a:pt x="4159" y="1576"/>
                        <a:pt x="4033" y="1450"/>
                      </a:cubicBezTo>
                      <a:cubicBezTo>
                        <a:pt x="3986" y="1387"/>
                        <a:pt x="3899" y="1355"/>
                        <a:pt x="3809" y="1355"/>
                      </a:cubicBezTo>
                      <a:cubicBezTo>
                        <a:pt x="3718" y="1355"/>
                        <a:pt x="3624" y="1387"/>
                        <a:pt x="3561" y="1450"/>
                      </a:cubicBezTo>
                      <a:lnTo>
                        <a:pt x="3466" y="1576"/>
                      </a:lnTo>
                      <a:lnTo>
                        <a:pt x="3466" y="1009"/>
                      </a:lnTo>
                      <a:cubicBezTo>
                        <a:pt x="3466" y="441"/>
                        <a:pt x="2994" y="0"/>
                        <a:pt x="242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02" name="Google Shape;9555;p73">
                  <a:extLst>
                    <a:ext uri="{FF2B5EF4-FFF2-40B4-BE49-F238E27FC236}">
                      <a16:creationId xmlns:a16="http://schemas.microsoft.com/office/drawing/2014/main" id="{0E99F730-C176-AA4E-697D-453A59974578}"/>
                    </a:ext>
                  </a:extLst>
                </p:cNvPr>
                <p:cNvSpPr/>
                <p:nvPr/>
              </p:nvSpPr>
              <p:spPr>
                <a:xfrm>
                  <a:off x="2070125" y="3444225"/>
                  <a:ext cx="106350" cy="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4" h="2763" extrusionOk="0">
                      <a:moveTo>
                        <a:pt x="1095" y="0"/>
                      </a:moveTo>
                      <a:cubicBezTo>
                        <a:pt x="1002" y="0"/>
                        <a:pt x="904" y="28"/>
                        <a:pt x="820" y="112"/>
                      </a:cubicBezTo>
                      <a:lnTo>
                        <a:pt x="127" y="805"/>
                      </a:lnTo>
                      <a:cubicBezTo>
                        <a:pt x="1" y="931"/>
                        <a:pt x="1" y="1184"/>
                        <a:pt x="127" y="1278"/>
                      </a:cubicBezTo>
                      <a:cubicBezTo>
                        <a:pt x="190" y="1341"/>
                        <a:pt x="276" y="1373"/>
                        <a:pt x="363" y="1373"/>
                      </a:cubicBezTo>
                      <a:cubicBezTo>
                        <a:pt x="449" y="1373"/>
                        <a:pt x="536" y="1341"/>
                        <a:pt x="599" y="1278"/>
                      </a:cubicBezTo>
                      <a:lnTo>
                        <a:pt x="725" y="1184"/>
                      </a:lnTo>
                      <a:lnTo>
                        <a:pt x="725" y="1719"/>
                      </a:lnTo>
                      <a:cubicBezTo>
                        <a:pt x="725" y="2318"/>
                        <a:pt x="1198" y="2759"/>
                        <a:pt x="1733" y="2759"/>
                      </a:cubicBezTo>
                      <a:lnTo>
                        <a:pt x="3813" y="2759"/>
                      </a:lnTo>
                      <a:cubicBezTo>
                        <a:pt x="3837" y="2761"/>
                        <a:pt x="3861" y="2763"/>
                        <a:pt x="3883" y="2763"/>
                      </a:cubicBezTo>
                      <a:cubicBezTo>
                        <a:pt x="4122" y="2763"/>
                        <a:pt x="4254" y="2616"/>
                        <a:pt x="4254" y="2444"/>
                      </a:cubicBezTo>
                      <a:cubicBezTo>
                        <a:pt x="4254" y="2223"/>
                        <a:pt x="4096" y="2066"/>
                        <a:pt x="3907" y="2066"/>
                      </a:cubicBezTo>
                      <a:lnTo>
                        <a:pt x="1828" y="2066"/>
                      </a:lnTo>
                      <a:cubicBezTo>
                        <a:pt x="1639" y="2066"/>
                        <a:pt x="1481" y="1908"/>
                        <a:pt x="1481" y="1719"/>
                      </a:cubicBezTo>
                      <a:lnTo>
                        <a:pt x="1481" y="1184"/>
                      </a:lnTo>
                      <a:lnTo>
                        <a:pt x="1576" y="1278"/>
                      </a:lnTo>
                      <a:cubicBezTo>
                        <a:pt x="1639" y="1341"/>
                        <a:pt x="1733" y="1373"/>
                        <a:pt x="1824" y="1373"/>
                      </a:cubicBezTo>
                      <a:cubicBezTo>
                        <a:pt x="1914" y="1373"/>
                        <a:pt x="2001" y="1341"/>
                        <a:pt x="2048" y="1278"/>
                      </a:cubicBezTo>
                      <a:cubicBezTo>
                        <a:pt x="2174" y="1184"/>
                        <a:pt x="2174" y="931"/>
                        <a:pt x="2048" y="805"/>
                      </a:cubicBezTo>
                      <a:lnTo>
                        <a:pt x="1355" y="112"/>
                      </a:lnTo>
                      <a:cubicBezTo>
                        <a:pt x="1292" y="81"/>
                        <a:pt x="1261" y="81"/>
                        <a:pt x="1229" y="18"/>
                      </a:cubicBezTo>
                      <a:cubicBezTo>
                        <a:pt x="1187" y="7"/>
                        <a:pt x="1142" y="0"/>
                        <a:pt x="10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03" name="Google Shape;9556;p73">
                  <a:extLst>
                    <a:ext uri="{FF2B5EF4-FFF2-40B4-BE49-F238E27FC236}">
                      <a16:creationId xmlns:a16="http://schemas.microsoft.com/office/drawing/2014/main" id="{ED43223C-4F49-00CA-4220-041845D799F3}"/>
                    </a:ext>
                  </a:extLst>
                </p:cNvPr>
                <p:cNvSpPr/>
                <p:nvPr/>
              </p:nvSpPr>
              <p:spPr>
                <a:xfrm>
                  <a:off x="2219775" y="3375350"/>
                  <a:ext cx="89025" cy="8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3435" extrusionOk="0">
                      <a:moveTo>
                        <a:pt x="1796" y="0"/>
                      </a:moveTo>
                      <a:cubicBezTo>
                        <a:pt x="788" y="0"/>
                        <a:pt x="0" y="788"/>
                        <a:pt x="0" y="1733"/>
                      </a:cubicBezTo>
                      <a:cubicBezTo>
                        <a:pt x="0" y="2647"/>
                        <a:pt x="788" y="3434"/>
                        <a:pt x="1796" y="3434"/>
                      </a:cubicBezTo>
                      <a:cubicBezTo>
                        <a:pt x="2741" y="3434"/>
                        <a:pt x="3561" y="2647"/>
                        <a:pt x="3561" y="1733"/>
                      </a:cubicBezTo>
                      <a:cubicBezTo>
                        <a:pt x="3561" y="788"/>
                        <a:pt x="2773" y="0"/>
                        <a:pt x="179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04" name="Google Shape;9557;p73">
                  <a:extLst>
                    <a:ext uri="{FF2B5EF4-FFF2-40B4-BE49-F238E27FC236}">
                      <a16:creationId xmlns:a16="http://schemas.microsoft.com/office/drawing/2014/main" id="{9FB90141-07CA-9C30-C07F-4626916BBB2F}"/>
                    </a:ext>
                  </a:extLst>
                </p:cNvPr>
                <p:cNvSpPr/>
                <p:nvPr/>
              </p:nvSpPr>
              <p:spPr>
                <a:xfrm>
                  <a:off x="2037825" y="3339125"/>
                  <a:ext cx="138650" cy="8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6" h="3529" extrusionOk="0">
                      <a:moveTo>
                        <a:pt x="1072" y="0"/>
                      </a:moveTo>
                      <a:cubicBezTo>
                        <a:pt x="442" y="536"/>
                        <a:pt x="32" y="1292"/>
                        <a:pt x="32" y="2143"/>
                      </a:cubicBezTo>
                      <a:lnTo>
                        <a:pt x="32" y="3182"/>
                      </a:lnTo>
                      <a:cubicBezTo>
                        <a:pt x="1" y="3371"/>
                        <a:pt x="158" y="3529"/>
                        <a:pt x="347" y="3529"/>
                      </a:cubicBezTo>
                      <a:lnTo>
                        <a:pt x="5199" y="3529"/>
                      </a:lnTo>
                      <a:cubicBezTo>
                        <a:pt x="5388" y="3529"/>
                        <a:pt x="5546" y="3371"/>
                        <a:pt x="5546" y="3182"/>
                      </a:cubicBezTo>
                      <a:lnTo>
                        <a:pt x="5546" y="2143"/>
                      </a:lnTo>
                      <a:cubicBezTo>
                        <a:pt x="5546" y="1292"/>
                        <a:pt x="5168" y="536"/>
                        <a:pt x="4538" y="0"/>
                      </a:cubicBezTo>
                      <a:cubicBezTo>
                        <a:pt x="4096" y="473"/>
                        <a:pt x="3466" y="756"/>
                        <a:pt x="2805" y="756"/>
                      </a:cubicBezTo>
                      <a:cubicBezTo>
                        <a:pt x="2143" y="756"/>
                        <a:pt x="1513" y="504"/>
                        <a:pt x="107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105" name="Google Shape;9558;p73">
                  <a:extLst>
                    <a:ext uri="{FF2B5EF4-FFF2-40B4-BE49-F238E27FC236}">
                      <a16:creationId xmlns:a16="http://schemas.microsoft.com/office/drawing/2014/main" id="{DD5EF719-13AF-D488-6383-5CA6F499B8EA}"/>
                    </a:ext>
                  </a:extLst>
                </p:cNvPr>
                <p:cNvSpPr/>
                <p:nvPr/>
              </p:nvSpPr>
              <p:spPr>
                <a:xfrm>
                  <a:off x="2193775" y="3460400"/>
                  <a:ext cx="140225" cy="8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9" h="3593" extrusionOk="0">
                      <a:moveTo>
                        <a:pt x="1009" y="1"/>
                      </a:moveTo>
                      <a:cubicBezTo>
                        <a:pt x="379" y="537"/>
                        <a:pt x="1" y="1261"/>
                        <a:pt x="1" y="2143"/>
                      </a:cubicBezTo>
                      <a:lnTo>
                        <a:pt x="1" y="3246"/>
                      </a:lnTo>
                      <a:cubicBezTo>
                        <a:pt x="1" y="3435"/>
                        <a:pt x="158" y="3592"/>
                        <a:pt x="347" y="3592"/>
                      </a:cubicBezTo>
                      <a:lnTo>
                        <a:pt x="5262" y="3592"/>
                      </a:lnTo>
                      <a:cubicBezTo>
                        <a:pt x="5451" y="3592"/>
                        <a:pt x="5609" y="3435"/>
                        <a:pt x="5609" y="3246"/>
                      </a:cubicBezTo>
                      <a:lnTo>
                        <a:pt x="5609" y="2143"/>
                      </a:lnTo>
                      <a:cubicBezTo>
                        <a:pt x="5577" y="1261"/>
                        <a:pt x="5199" y="537"/>
                        <a:pt x="4569" y="1"/>
                      </a:cubicBezTo>
                      <a:cubicBezTo>
                        <a:pt x="4128" y="474"/>
                        <a:pt x="3498" y="757"/>
                        <a:pt x="2773" y="757"/>
                      </a:cubicBezTo>
                      <a:cubicBezTo>
                        <a:pt x="2080" y="757"/>
                        <a:pt x="1450" y="474"/>
                        <a:pt x="100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6" name="Google Shape;9559;p73">
                <a:extLst>
                  <a:ext uri="{FF2B5EF4-FFF2-40B4-BE49-F238E27FC236}">
                    <a16:creationId xmlns:a16="http://schemas.microsoft.com/office/drawing/2014/main" id="{DA9FCF29-8F17-2809-3E15-1836AA1B4545}"/>
                  </a:ext>
                </a:extLst>
              </p:cNvPr>
              <p:cNvGrpSpPr/>
              <p:nvPr/>
            </p:nvGrpSpPr>
            <p:grpSpPr>
              <a:xfrm>
                <a:off x="3300297" y="4378750"/>
                <a:ext cx="505937" cy="498964"/>
                <a:chOff x="2034675" y="3617925"/>
                <a:chExt cx="299325" cy="295200"/>
              </a:xfrm>
              <a:grpFill/>
            </p:grpSpPr>
            <p:sp>
              <p:nvSpPr>
                <p:cNvPr id="95" name="Google Shape;9560;p73">
                  <a:extLst>
                    <a:ext uri="{FF2B5EF4-FFF2-40B4-BE49-F238E27FC236}">
                      <a16:creationId xmlns:a16="http://schemas.microsoft.com/office/drawing/2014/main" id="{4B00E7E1-62B0-5786-925D-5B37E44A0187}"/>
                    </a:ext>
                  </a:extLst>
                </p:cNvPr>
                <p:cNvSpPr/>
                <p:nvPr/>
              </p:nvSpPr>
              <p:spPr>
                <a:xfrm>
                  <a:off x="2195350" y="3721900"/>
                  <a:ext cx="69350" cy="3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1356" extrusionOk="0">
                      <a:moveTo>
                        <a:pt x="1387" y="1"/>
                      </a:moveTo>
                      <a:cubicBezTo>
                        <a:pt x="631" y="1"/>
                        <a:pt x="1" y="631"/>
                        <a:pt x="1" y="1355"/>
                      </a:cubicBezTo>
                      <a:lnTo>
                        <a:pt x="2773" y="1355"/>
                      </a:lnTo>
                      <a:cubicBezTo>
                        <a:pt x="2773" y="599"/>
                        <a:pt x="2143" y="1"/>
                        <a:pt x="138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96" name="Google Shape;9561;p73">
                  <a:extLst>
                    <a:ext uri="{FF2B5EF4-FFF2-40B4-BE49-F238E27FC236}">
                      <a16:creationId xmlns:a16="http://schemas.microsoft.com/office/drawing/2014/main" id="{D5A9929B-6A21-76ED-C936-6E107DD014FB}"/>
                    </a:ext>
                  </a:extLst>
                </p:cNvPr>
                <p:cNvSpPr/>
                <p:nvPr/>
              </p:nvSpPr>
              <p:spPr>
                <a:xfrm>
                  <a:off x="2211900" y="3669125"/>
                  <a:ext cx="3547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9" extrusionOk="0">
                      <a:moveTo>
                        <a:pt x="725" y="1"/>
                      </a:moveTo>
                      <a:cubicBezTo>
                        <a:pt x="315" y="1"/>
                        <a:pt x="0" y="316"/>
                        <a:pt x="0" y="725"/>
                      </a:cubicBezTo>
                      <a:cubicBezTo>
                        <a:pt x="0" y="1103"/>
                        <a:pt x="315" y="1418"/>
                        <a:pt x="725" y="1418"/>
                      </a:cubicBezTo>
                      <a:cubicBezTo>
                        <a:pt x="1103" y="1418"/>
                        <a:pt x="1418" y="1103"/>
                        <a:pt x="1418" y="725"/>
                      </a:cubicBez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97" name="Google Shape;9562;p73">
                  <a:extLst>
                    <a:ext uri="{FF2B5EF4-FFF2-40B4-BE49-F238E27FC236}">
                      <a16:creationId xmlns:a16="http://schemas.microsoft.com/office/drawing/2014/main" id="{723A612E-4309-C7C7-7C2C-D73BCFF53A55}"/>
                    </a:ext>
                  </a:extLst>
                </p:cNvPr>
                <p:cNvSpPr/>
                <p:nvPr/>
              </p:nvSpPr>
              <p:spPr>
                <a:xfrm>
                  <a:off x="2125250" y="3617925"/>
                  <a:ext cx="208750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0" h="8350" extrusionOk="0">
                      <a:moveTo>
                        <a:pt x="4128" y="1387"/>
                      </a:moveTo>
                      <a:cubicBezTo>
                        <a:pt x="4884" y="1387"/>
                        <a:pt x="5514" y="2017"/>
                        <a:pt x="5514" y="2773"/>
                      </a:cubicBezTo>
                      <a:cubicBezTo>
                        <a:pt x="5514" y="3120"/>
                        <a:pt x="5357" y="3466"/>
                        <a:pt x="5136" y="3718"/>
                      </a:cubicBezTo>
                      <a:cubicBezTo>
                        <a:pt x="5766" y="4065"/>
                        <a:pt x="6176" y="4727"/>
                        <a:pt x="6176" y="5514"/>
                      </a:cubicBezTo>
                      <a:lnTo>
                        <a:pt x="6176" y="5892"/>
                      </a:lnTo>
                      <a:lnTo>
                        <a:pt x="6270" y="5892"/>
                      </a:lnTo>
                      <a:cubicBezTo>
                        <a:pt x="6270" y="6081"/>
                        <a:pt x="6113" y="6239"/>
                        <a:pt x="5924" y="6239"/>
                      </a:cubicBezTo>
                      <a:lnTo>
                        <a:pt x="2458" y="6239"/>
                      </a:lnTo>
                      <a:cubicBezTo>
                        <a:pt x="2238" y="6239"/>
                        <a:pt x="2080" y="6081"/>
                        <a:pt x="2080" y="5892"/>
                      </a:cubicBezTo>
                      <a:lnTo>
                        <a:pt x="2080" y="5514"/>
                      </a:lnTo>
                      <a:cubicBezTo>
                        <a:pt x="2080" y="4727"/>
                        <a:pt x="2521" y="4065"/>
                        <a:pt x="3151" y="3718"/>
                      </a:cubicBezTo>
                      <a:cubicBezTo>
                        <a:pt x="2931" y="3466"/>
                        <a:pt x="2773" y="3120"/>
                        <a:pt x="2773" y="2773"/>
                      </a:cubicBezTo>
                      <a:cubicBezTo>
                        <a:pt x="2773" y="2017"/>
                        <a:pt x="3403" y="1387"/>
                        <a:pt x="4128" y="1387"/>
                      </a:cubicBezTo>
                      <a:close/>
                      <a:moveTo>
                        <a:pt x="4191" y="1"/>
                      </a:moveTo>
                      <a:cubicBezTo>
                        <a:pt x="1891" y="1"/>
                        <a:pt x="1" y="1860"/>
                        <a:pt x="1" y="4191"/>
                      </a:cubicBezTo>
                      <a:cubicBezTo>
                        <a:pt x="1" y="6522"/>
                        <a:pt x="1860" y="8350"/>
                        <a:pt x="4191" y="8350"/>
                      </a:cubicBezTo>
                      <a:cubicBezTo>
                        <a:pt x="6459" y="8350"/>
                        <a:pt x="8350" y="6522"/>
                        <a:pt x="8350" y="4191"/>
                      </a:cubicBezTo>
                      <a:cubicBezTo>
                        <a:pt x="8350" y="1860"/>
                        <a:pt x="6459" y="1"/>
                        <a:pt x="419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98" name="Google Shape;9563;p73">
                  <a:extLst>
                    <a:ext uri="{FF2B5EF4-FFF2-40B4-BE49-F238E27FC236}">
                      <a16:creationId xmlns:a16="http://schemas.microsoft.com/office/drawing/2014/main" id="{E281AB34-3B91-3366-B42C-F393160CD128}"/>
                    </a:ext>
                  </a:extLst>
                </p:cNvPr>
                <p:cNvSpPr/>
                <p:nvPr/>
              </p:nvSpPr>
              <p:spPr>
                <a:xfrm>
                  <a:off x="2107150" y="3771525"/>
                  <a:ext cx="73275" cy="7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" h="2899" extrusionOk="0">
                      <a:moveTo>
                        <a:pt x="504" y="0"/>
                      </a:moveTo>
                      <a:lnTo>
                        <a:pt x="378" y="126"/>
                      </a:lnTo>
                      <a:cubicBezTo>
                        <a:pt x="0" y="536"/>
                        <a:pt x="0" y="1198"/>
                        <a:pt x="378" y="1576"/>
                      </a:cubicBezTo>
                      <a:lnTo>
                        <a:pt x="1355" y="2584"/>
                      </a:lnTo>
                      <a:cubicBezTo>
                        <a:pt x="1576" y="2773"/>
                        <a:pt x="1828" y="2899"/>
                        <a:pt x="2111" y="2899"/>
                      </a:cubicBezTo>
                      <a:cubicBezTo>
                        <a:pt x="2395" y="2899"/>
                        <a:pt x="2678" y="2773"/>
                        <a:pt x="2867" y="2584"/>
                      </a:cubicBezTo>
                      <a:lnTo>
                        <a:pt x="2930" y="2458"/>
                      </a:lnTo>
                      <a:cubicBezTo>
                        <a:pt x="1828" y="1985"/>
                        <a:pt x="977" y="1071"/>
                        <a:pt x="50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99" name="Google Shape;9564;p73">
                  <a:extLst>
                    <a:ext uri="{FF2B5EF4-FFF2-40B4-BE49-F238E27FC236}">
                      <a16:creationId xmlns:a16="http://schemas.microsoft.com/office/drawing/2014/main" id="{3FABD853-C840-E79D-3F16-DDBFDAD1E92C}"/>
                    </a:ext>
                  </a:extLst>
                </p:cNvPr>
                <p:cNvSpPr/>
                <p:nvPr/>
              </p:nvSpPr>
              <p:spPr>
                <a:xfrm>
                  <a:off x="2034675" y="3816425"/>
                  <a:ext cx="100050" cy="9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2" h="3868" extrusionOk="0">
                      <a:moveTo>
                        <a:pt x="2521" y="0"/>
                      </a:moveTo>
                      <a:lnTo>
                        <a:pt x="410" y="2111"/>
                      </a:lnTo>
                      <a:cubicBezTo>
                        <a:pt x="1" y="2520"/>
                        <a:pt x="1" y="3182"/>
                        <a:pt x="410" y="3560"/>
                      </a:cubicBezTo>
                      <a:cubicBezTo>
                        <a:pt x="599" y="3765"/>
                        <a:pt x="867" y="3867"/>
                        <a:pt x="1135" y="3867"/>
                      </a:cubicBezTo>
                      <a:cubicBezTo>
                        <a:pt x="1403" y="3867"/>
                        <a:pt x="1671" y="3765"/>
                        <a:pt x="1860" y="3560"/>
                      </a:cubicBezTo>
                      <a:lnTo>
                        <a:pt x="4002" y="1449"/>
                      </a:lnTo>
                      <a:cubicBezTo>
                        <a:pt x="3907" y="1418"/>
                        <a:pt x="3844" y="1323"/>
                        <a:pt x="3750" y="1260"/>
                      </a:cubicBezTo>
                      <a:lnTo>
                        <a:pt x="2773" y="252"/>
                      </a:lnTo>
                      <a:cubicBezTo>
                        <a:pt x="2679" y="189"/>
                        <a:pt x="2616" y="95"/>
                        <a:pt x="252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7" name="Google Shape;9565;p73">
                <a:extLst>
                  <a:ext uri="{FF2B5EF4-FFF2-40B4-BE49-F238E27FC236}">
                    <a16:creationId xmlns:a16="http://schemas.microsoft.com/office/drawing/2014/main" id="{24E44911-B520-8011-478C-8F501B122B42}"/>
                  </a:ext>
                </a:extLst>
              </p:cNvPr>
              <p:cNvGrpSpPr/>
              <p:nvPr/>
            </p:nvGrpSpPr>
            <p:grpSpPr>
              <a:xfrm>
                <a:off x="3302959" y="4985321"/>
                <a:ext cx="500612" cy="499261"/>
                <a:chOff x="2037825" y="3981825"/>
                <a:chExt cx="296175" cy="295375"/>
              </a:xfrm>
              <a:grpFill/>
            </p:grpSpPr>
            <p:sp>
              <p:nvSpPr>
                <p:cNvPr id="92" name="Google Shape;9566;p73">
                  <a:extLst>
                    <a:ext uri="{FF2B5EF4-FFF2-40B4-BE49-F238E27FC236}">
                      <a16:creationId xmlns:a16="http://schemas.microsoft.com/office/drawing/2014/main" id="{3628444E-59BE-FF9B-1AA3-673AE7C8EF94}"/>
                    </a:ext>
                  </a:extLst>
                </p:cNvPr>
                <p:cNvSpPr/>
                <p:nvPr/>
              </p:nvSpPr>
              <p:spPr>
                <a:xfrm>
                  <a:off x="2072500" y="4085775"/>
                  <a:ext cx="8822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9" h="3467" extrusionOk="0">
                      <a:moveTo>
                        <a:pt x="1764" y="1"/>
                      </a:moveTo>
                      <a:cubicBezTo>
                        <a:pt x="819" y="1"/>
                        <a:pt x="0" y="788"/>
                        <a:pt x="0" y="1734"/>
                      </a:cubicBezTo>
                      <a:cubicBezTo>
                        <a:pt x="0" y="2679"/>
                        <a:pt x="819" y="3466"/>
                        <a:pt x="1764" y="3466"/>
                      </a:cubicBezTo>
                      <a:cubicBezTo>
                        <a:pt x="2709" y="3466"/>
                        <a:pt x="3529" y="2679"/>
                        <a:pt x="3529" y="1734"/>
                      </a:cubicBezTo>
                      <a:cubicBezTo>
                        <a:pt x="3529" y="788"/>
                        <a:pt x="2741" y="1"/>
                        <a:pt x="176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93" name="Google Shape;9567;p73">
                  <a:extLst>
                    <a:ext uri="{FF2B5EF4-FFF2-40B4-BE49-F238E27FC236}">
                      <a16:creationId xmlns:a16="http://schemas.microsoft.com/office/drawing/2014/main" id="{D133633F-041F-FBB1-6158-636AD83CA0E6}"/>
                    </a:ext>
                  </a:extLst>
                </p:cNvPr>
                <p:cNvSpPr/>
                <p:nvPr/>
              </p:nvSpPr>
              <p:spPr>
                <a:xfrm>
                  <a:off x="2176450" y="3981825"/>
                  <a:ext cx="157550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2" h="6239" extrusionOk="0">
                      <a:moveTo>
                        <a:pt x="3151" y="1733"/>
                      </a:moveTo>
                      <a:cubicBezTo>
                        <a:pt x="3372" y="1733"/>
                        <a:pt x="3529" y="1890"/>
                        <a:pt x="3529" y="2079"/>
                      </a:cubicBezTo>
                      <a:cubicBezTo>
                        <a:pt x="3529" y="2268"/>
                        <a:pt x="3372" y="2426"/>
                        <a:pt x="3151" y="2426"/>
                      </a:cubicBezTo>
                      <a:cubicBezTo>
                        <a:pt x="2962" y="2426"/>
                        <a:pt x="2805" y="2268"/>
                        <a:pt x="2805" y="2079"/>
                      </a:cubicBezTo>
                      <a:cubicBezTo>
                        <a:pt x="2805" y="1890"/>
                        <a:pt x="2962" y="1733"/>
                        <a:pt x="3151" y="1733"/>
                      </a:cubicBezTo>
                      <a:close/>
                      <a:moveTo>
                        <a:pt x="3151" y="2773"/>
                      </a:moveTo>
                      <a:cubicBezTo>
                        <a:pt x="3372" y="2773"/>
                        <a:pt x="3529" y="2930"/>
                        <a:pt x="3529" y="3151"/>
                      </a:cubicBezTo>
                      <a:lnTo>
                        <a:pt x="3529" y="4505"/>
                      </a:lnTo>
                      <a:cubicBezTo>
                        <a:pt x="3529" y="4726"/>
                        <a:pt x="3372" y="4883"/>
                        <a:pt x="3151" y="4883"/>
                      </a:cubicBezTo>
                      <a:cubicBezTo>
                        <a:pt x="2962" y="4883"/>
                        <a:pt x="2805" y="4726"/>
                        <a:pt x="2805" y="4505"/>
                      </a:cubicBezTo>
                      <a:lnTo>
                        <a:pt x="2805" y="3151"/>
                      </a:lnTo>
                      <a:cubicBezTo>
                        <a:pt x="2805" y="2930"/>
                        <a:pt x="2962" y="2773"/>
                        <a:pt x="3151" y="2773"/>
                      </a:cubicBezTo>
                      <a:close/>
                      <a:moveTo>
                        <a:pt x="3151" y="0"/>
                      </a:moveTo>
                      <a:cubicBezTo>
                        <a:pt x="1418" y="0"/>
                        <a:pt x="64" y="1418"/>
                        <a:pt x="64" y="3088"/>
                      </a:cubicBezTo>
                      <a:cubicBezTo>
                        <a:pt x="64" y="3655"/>
                        <a:pt x="158" y="4159"/>
                        <a:pt x="442" y="4631"/>
                      </a:cubicBezTo>
                      <a:lnTo>
                        <a:pt x="64" y="5765"/>
                      </a:lnTo>
                      <a:cubicBezTo>
                        <a:pt x="1" y="5892"/>
                        <a:pt x="64" y="6018"/>
                        <a:pt x="127" y="6112"/>
                      </a:cubicBezTo>
                      <a:cubicBezTo>
                        <a:pt x="190" y="6207"/>
                        <a:pt x="379" y="6238"/>
                        <a:pt x="473" y="6238"/>
                      </a:cubicBezTo>
                      <a:lnTo>
                        <a:pt x="1796" y="5923"/>
                      </a:lnTo>
                      <a:cubicBezTo>
                        <a:pt x="2206" y="6175"/>
                        <a:pt x="2679" y="6238"/>
                        <a:pt x="3214" y="6238"/>
                      </a:cubicBezTo>
                      <a:cubicBezTo>
                        <a:pt x="4947" y="6238"/>
                        <a:pt x="6302" y="4820"/>
                        <a:pt x="6302" y="3119"/>
                      </a:cubicBezTo>
                      <a:cubicBezTo>
                        <a:pt x="6270" y="1418"/>
                        <a:pt x="4884" y="0"/>
                        <a:pt x="315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94" name="Google Shape;9568;p73">
                  <a:extLst>
                    <a:ext uri="{FF2B5EF4-FFF2-40B4-BE49-F238E27FC236}">
                      <a16:creationId xmlns:a16="http://schemas.microsoft.com/office/drawing/2014/main" id="{3001060F-5E19-D54F-1BE2-C94D5BD0C84B}"/>
                    </a:ext>
                  </a:extLst>
                </p:cNvPr>
                <p:cNvSpPr/>
                <p:nvPr/>
              </p:nvSpPr>
              <p:spPr>
                <a:xfrm>
                  <a:off x="2037825" y="4168475"/>
                  <a:ext cx="157550" cy="10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2" h="4349" extrusionOk="0">
                      <a:moveTo>
                        <a:pt x="1356" y="1"/>
                      </a:moveTo>
                      <a:cubicBezTo>
                        <a:pt x="568" y="568"/>
                        <a:pt x="1" y="1513"/>
                        <a:pt x="1" y="2553"/>
                      </a:cubicBezTo>
                      <a:lnTo>
                        <a:pt x="1" y="3970"/>
                      </a:lnTo>
                      <a:cubicBezTo>
                        <a:pt x="1" y="4222"/>
                        <a:pt x="158" y="4348"/>
                        <a:pt x="347" y="4348"/>
                      </a:cubicBezTo>
                      <a:lnTo>
                        <a:pt x="5955" y="4348"/>
                      </a:lnTo>
                      <a:cubicBezTo>
                        <a:pt x="6144" y="4348"/>
                        <a:pt x="6302" y="4191"/>
                        <a:pt x="6302" y="3970"/>
                      </a:cubicBezTo>
                      <a:lnTo>
                        <a:pt x="6302" y="2553"/>
                      </a:lnTo>
                      <a:cubicBezTo>
                        <a:pt x="6302" y="1513"/>
                        <a:pt x="5798" y="599"/>
                        <a:pt x="4947" y="1"/>
                      </a:cubicBezTo>
                      <a:cubicBezTo>
                        <a:pt x="4538" y="505"/>
                        <a:pt x="3844" y="820"/>
                        <a:pt x="3151" y="820"/>
                      </a:cubicBezTo>
                      <a:cubicBezTo>
                        <a:pt x="2427" y="820"/>
                        <a:pt x="1765" y="505"/>
                        <a:pt x="135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8" name="Google Shape;9569;p73">
                <a:extLst>
                  <a:ext uri="{FF2B5EF4-FFF2-40B4-BE49-F238E27FC236}">
                    <a16:creationId xmlns:a16="http://schemas.microsoft.com/office/drawing/2014/main" id="{F223351E-B532-77AA-721A-027110F5C6D0}"/>
                  </a:ext>
                </a:extLst>
              </p:cNvPr>
              <p:cNvGrpSpPr/>
              <p:nvPr/>
            </p:nvGrpSpPr>
            <p:grpSpPr>
              <a:xfrm>
                <a:off x="6475073" y="3793814"/>
                <a:ext cx="500612" cy="408748"/>
                <a:chOff x="3860400" y="3254050"/>
                <a:chExt cx="296175" cy="241825"/>
              </a:xfrm>
              <a:grpFill/>
            </p:grpSpPr>
            <p:sp>
              <p:nvSpPr>
                <p:cNvPr id="85" name="Google Shape;9570;p73">
                  <a:extLst>
                    <a:ext uri="{FF2B5EF4-FFF2-40B4-BE49-F238E27FC236}">
                      <a16:creationId xmlns:a16="http://schemas.microsoft.com/office/drawing/2014/main" id="{B2AD486E-2BBF-AEC7-8315-2E7902A678EA}"/>
                    </a:ext>
                  </a:extLst>
                </p:cNvPr>
                <p:cNvSpPr/>
                <p:nvPr/>
              </p:nvSpPr>
              <p:spPr>
                <a:xfrm>
                  <a:off x="4112425" y="3358025"/>
                  <a:ext cx="441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6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47" y="725"/>
                      </a:cubicBezTo>
                      <a:lnTo>
                        <a:pt x="1419" y="725"/>
                      </a:lnTo>
                      <a:cubicBezTo>
                        <a:pt x="1608" y="725"/>
                        <a:pt x="1765" y="567"/>
                        <a:pt x="1765" y="378"/>
                      </a:cubicBezTo>
                      <a:cubicBezTo>
                        <a:pt x="1734" y="158"/>
                        <a:pt x="1608" y="0"/>
                        <a:pt x="141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86" name="Google Shape;9571;p73">
                  <a:extLst>
                    <a:ext uri="{FF2B5EF4-FFF2-40B4-BE49-F238E27FC236}">
                      <a16:creationId xmlns:a16="http://schemas.microsoft.com/office/drawing/2014/main" id="{3EBA6A3B-1FEA-9336-F041-3476E23783ED}"/>
                    </a:ext>
                  </a:extLst>
                </p:cNvPr>
                <p:cNvSpPr/>
                <p:nvPr/>
              </p:nvSpPr>
              <p:spPr>
                <a:xfrm>
                  <a:off x="4102200" y="3393475"/>
                  <a:ext cx="37050" cy="3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355" extrusionOk="0">
                      <a:moveTo>
                        <a:pt x="394" y="0"/>
                      </a:moveTo>
                      <a:cubicBezTo>
                        <a:pt x="308" y="0"/>
                        <a:pt x="221" y="32"/>
                        <a:pt x="158" y="95"/>
                      </a:cubicBezTo>
                      <a:cubicBezTo>
                        <a:pt x="0" y="221"/>
                        <a:pt x="0" y="410"/>
                        <a:pt x="158" y="567"/>
                      </a:cubicBezTo>
                      <a:lnTo>
                        <a:pt x="882" y="1260"/>
                      </a:lnTo>
                      <a:cubicBezTo>
                        <a:pt x="945" y="1323"/>
                        <a:pt x="1032" y="1355"/>
                        <a:pt x="1119" y="1355"/>
                      </a:cubicBezTo>
                      <a:cubicBezTo>
                        <a:pt x="1205" y="1355"/>
                        <a:pt x="1292" y="1323"/>
                        <a:pt x="1355" y="1260"/>
                      </a:cubicBezTo>
                      <a:cubicBezTo>
                        <a:pt x="1481" y="1134"/>
                        <a:pt x="1481" y="914"/>
                        <a:pt x="1355" y="788"/>
                      </a:cubicBezTo>
                      <a:lnTo>
                        <a:pt x="630" y="95"/>
                      </a:lnTo>
                      <a:cubicBezTo>
                        <a:pt x="567" y="32"/>
                        <a:pt x="481" y="0"/>
                        <a:pt x="3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87" name="Google Shape;9572;p73">
                  <a:extLst>
                    <a:ext uri="{FF2B5EF4-FFF2-40B4-BE49-F238E27FC236}">
                      <a16:creationId xmlns:a16="http://schemas.microsoft.com/office/drawing/2014/main" id="{2DA4BE63-3D49-2C6D-4916-33FF5E328219}"/>
                    </a:ext>
                  </a:extLst>
                </p:cNvPr>
                <p:cNvSpPr/>
                <p:nvPr/>
              </p:nvSpPr>
              <p:spPr>
                <a:xfrm>
                  <a:off x="4103775" y="3306025"/>
                  <a:ext cx="35475" cy="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80" extrusionOk="0">
                      <a:moveTo>
                        <a:pt x="1056" y="1"/>
                      </a:moveTo>
                      <a:cubicBezTo>
                        <a:pt x="969" y="1"/>
                        <a:pt x="882" y="32"/>
                        <a:pt x="819" y="96"/>
                      </a:cubicBezTo>
                      <a:lnTo>
                        <a:pt x="95" y="789"/>
                      </a:lnTo>
                      <a:cubicBezTo>
                        <a:pt x="0" y="915"/>
                        <a:pt x="0" y="1135"/>
                        <a:pt x="95" y="1261"/>
                      </a:cubicBezTo>
                      <a:cubicBezTo>
                        <a:pt x="158" y="1340"/>
                        <a:pt x="252" y="1379"/>
                        <a:pt x="343" y="1379"/>
                      </a:cubicBezTo>
                      <a:cubicBezTo>
                        <a:pt x="434" y="1379"/>
                        <a:pt x="520" y="1340"/>
                        <a:pt x="567" y="1261"/>
                      </a:cubicBezTo>
                      <a:lnTo>
                        <a:pt x="1292" y="568"/>
                      </a:lnTo>
                      <a:cubicBezTo>
                        <a:pt x="1418" y="442"/>
                        <a:pt x="1418" y="190"/>
                        <a:pt x="1292" y="96"/>
                      </a:cubicBezTo>
                      <a:cubicBezTo>
                        <a:pt x="1229" y="32"/>
                        <a:pt x="1142" y="1"/>
                        <a:pt x="105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88" name="Google Shape;9573;p73">
                  <a:extLst>
                    <a:ext uri="{FF2B5EF4-FFF2-40B4-BE49-F238E27FC236}">
                      <a16:creationId xmlns:a16="http://schemas.microsoft.com/office/drawing/2014/main" id="{F7C27A01-C50B-515E-879A-247D094B5D3A}"/>
                    </a:ext>
                  </a:extLst>
                </p:cNvPr>
                <p:cNvSpPr/>
                <p:nvPr/>
              </p:nvSpPr>
              <p:spPr>
                <a:xfrm>
                  <a:off x="3860400" y="3306025"/>
                  <a:ext cx="105550" cy="10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2" h="4192" extrusionOk="0">
                      <a:moveTo>
                        <a:pt x="2489" y="1"/>
                      </a:moveTo>
                      <a:cubicBezTo>
                        <a:pt x="2048" y="1"/>
                        <a:pt x="1639" y="285"/>
                        <a:pt x="1481" y="726"/>
                      </a:cubicBezTo>
                      <a:lnTo>
                        <a:pt x="1418" y="726"/>
                      </a:lnTo>
                      <a:cubicBezTo>
                        <a:pt x="662" y="726"/>
                        <a:pt x="0" y="1356"/>
                        <a:pt x="0" y="2080"/>
                      </a:cubicBezTo>
                      <a:cubicBezTo>
                        <a:pt x="0" y="2836"/>
                        <a:pt x="630" y="3467"/>
                        <a:pt x="1418" y="3467"/>
                      </a:cubicBezTo>
                      <a:lnTo>
                        <a:pt x="1481" y="3467"/>
                      </a:lnTo>
                      <a:cubicBezTo>
                        <a:pt x="1639" y="3845"/>
                        <a:pt x="2017" y="4191"/>
                        <a:pt x="2489" y="4191"/>
                      </a:cubicBezTo>
                      <a:lnTo>
                        <a:pt x="4222" y="4191"/>
                      </a:lnTo>
                      <a:lnTo>
                        <a:pt x="4222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89" name="Google Shape;9574;p73">
                  <a:extLst>
                    <a:ext uri="{FF2B5EF4-FFF2-40B4-BE49-F238E27FC236}">
                      <a16:creationId xmlns:a16="http://schemas.microsoft.com/office/drawing/2014/main" id="{23B49887-B04B-0443-B7F4-4BDAAF14B598}"/>
                    </a:ext>
                  </a:extLst>
                </p:cNvPr>
                <p:cNvSpPr/>
                <p:nvPr/>
              </p:nvSpPr>
              <p:spPr>
                <a:xfrm>
                  <a:off x="4050225" y="3254050"/>
                  <a:ext cx="35450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8350" extrusionOk="0">
                      <a:moveTo>
                        <a:pt x="725" y="1"/>
                      </a:moveTo>
                      <a:cubicBezTo>
                        <a:pt x="315" y="1"/>
                        <a:pt x="0" y="316"/>
                        <a:pt x="0" y="694"/>
                      </a:cubicBezTo>
                      <a:lnTo>
                        <a:pt x="0" y="7625"/>
                      </a:lnTo>
                      <a:cubicBezTo>
                        <a:pt x="0" y="8034"/>
                        <a:pt x="315" y="8349"/>
                        <a:pt x="725" y="8349"/>
                      </a:cubicBezTo>
                      <a:cubicBezTo>
                        <a:pt x="1134" y="8286"/>
                        <a:pt x="1418" y="8003"/>
                        <a:pt x="1418" y="7625"/>
                      </a:cubicBezTo>
                      <a:lnTo>
                        <a:pt x="1418" y="694"/>
                      </a:ln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90" name="Google Shape;9575;p73">
                  <a:extLst>
                    <a:ext uri="{FF2B5EF4-FFF2-40B4-BE49-F238E27FC236}">
                      <a16:creationId xmlns:a16="http://schemas.microsoft.com/office/drawing/2014/main" id="{7BEC80DD-CCB1-0F32-52FC-E4AC9F81D5FB}"/>
                    </a:ext>
                  </a:extLst>
                </p:cNvPr>
                <p:cNvSpPr/>
                <p:nvPr/>
              </p:nvSpPr>
              <p:spPr>
                <a:xfrm>
                  <a:off x="3912375" y="3426550"/>
                  <a:ext cx="51225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773" extrusionOk="0">
                      <a:moveTo>
                        <a:pt x="1" y="0"/>
                      </a:moveTo>
                      <a:lnTo>
                        <a:pt x="1" y="1764"/>
                      </a:lnTo>
                      <a:cubicBezTo>
                        <a:pt x="1" y="2363"/>
                        <a:pt x="473" y="2773"/>
                        <a:pt x="1040" y="2773"/>
                      </a:cubicBezTo>
                      <a:cubicBezTo>
                        <a:pt x="1607" y="2773"/>
                        <a:pt x="2048" y="2300"/>
                        <a:pt x="2048" y="1764"/>
                      </a:cubicBezTo>
                      <a:lnTo>
                        <a:pt x="2048" y="32"/>
                      </a:lnTo>
                      <a:lnTo>
                        <a:pt x="316" y="32"/>
                      </a:lnTo>
                      <a:cubicBezTo>
                        <a:pt x="253" y="32"/>
                        <a:pt x="127" y="32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91" name="Google Shape;9576;p73">
                  <a:extLst>
                    <a:ext uri="{FF2B5EF4-FFF2-40B4-BE49-F238E27FC236}">
                      <a16:creationId xmlns:a16="http://schemas.microsoft.com/office/drawing/2014/main" id="{F1687867-1A78-2C99-05C8-72B63DE722BA}"/>
                    </a:ext>
                  </a:extLst>
                </p:cNvPr>
                <p:cNvSpPr/>
                <p:nvPr/>
              </p:nvSpPr>
              <p:spPr>
                <a:xfrm>
                  <a:off x="3982475" y="3275325"/>
                  <a:ext cx="52000" cy="16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6554" extrusionOk="0">
                      <a:moveTo>
                        <a:pt x="2080" y="0"/>
                      </a:moveTo>
                      <a:lnTo>
                        <a:pt x="1765" y="315"/>
                      </a:lnTo>
                      <a:cubicBezTo>
                        <a:pt x="1292" y="788"/>
                        <a:pt x="662" y="1071"/>
                        <a:pt x="1" y="1166"/>
                      </a:cubicBezTo>
                      <a:lnTo>
                        <a:pt x="1" y="5419"/>
                      </a:lnTo>
                      <a:cubicBezTo>
                        <a:pt x="662" y="5482"/>
                        <a:pt x="1292" y="5766"/>
                        <a:pt x="1765" y="6238"/>
                      </a:cubicBezTo>
                      <a:lnTo>
                        <a:pt x="2080" y="6553"/>
                      </a:lnTo>
                      <a:lnTo>
                        <a:pt x="208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9" name="Google Shape;9577;p73">
                <a:extLst>
                  <a:ext uri="{FF2B5EF4-FFF2-40B4-BE49-F238E27FC236}">
                    <a16:creationId xmlns:a16="http://schemas.microsoft.com/office/drawing/2014/main" id="{1705067A-0785-DAAC-7DA4-D5B9624CE760}"/>
                  </a:ext>
                </a:extLst>
              </p:cNvPr>
              <p:cNvGrpSpPr/>
              <p:nvPr/>
            </p:nvGrpSpPr>
            <p:grpSpPr>
              <a:xfrm>
                <a:off x="6474397" y="4377925"/>
                <a:ext cx="501965" cy="500612"/>
                <a:chOff x="3859600" y="3591950"/>
                <a:chExt cx="296975" cy="296175"/>
              </a:xfrm>
              <a:grpFill/>
            </p:grpSpPr>
            <p:sp>
              <p:nvSpPr>
                <p:cNvPr id="82" name="Google Shape;9578;p73">
                  <a:extLst>
                    <a:ext uri="{FF2B5EF4-FFF2-40B4-BE49-F238E27FC236}">
                      <a16:creationId xmlns:a16="http://schemas.microsoft.com/office/drawing/2014/main" id="{4E7467B5-32DB-2BBE-733B-239A884E18F2}"/>
                    </a:ext>
                  </a:extLst>
                </p:cNvPr>
                <p:cNvSpPr/>
                <p:nvPr/>
              </p:nvSpPr>
              <p:spPr>
                <a:xfrm>
                  <a:off x="4034450" y="3766000"/>
                  <a:ext cx="122125" cy="12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5" h="4885" extrusionOk="0">
                      <a:moveTo>
                        <a:pt x="2395" y="1324"/>
                      </a:moveTo>
                      <a:cubicBezTo>
                        <a:pt x="2616" y="1324"/>
                        <a:pt x="2773" y="1482"/>
                        <a:pt x="2773" y="1702"/>
                      </a:cubicBezTo>
                      <a:lnTo>
                        <a:pt x="2773" y="2049"/>
                      </a:lnTo>
                      <a:lnTo>
                        <a:pt x="3120" y="2049"/>
                      </a:lnTo>
                      <a:cubicBezTo>
                        <a:pt x="3309" y="2049"/>
                        <a:pt x="3466" y="2206"/>
                        <a:pt x="3466" y="2395"/>
                      </a:cubicBezTo>
                      <a:cubicBezTo>
                        <a:pt x="3466" y="2584"/>
                        <a:pt x="3309" y="2742"/>
                        <a:pt x="3120" y="2742"/>
                      </a:cubicBezTo>
                      <a:lnTo>
                        <a:pt x="2395" y="2742"/>
                      </a:lnTo>
                      <a:cubicBezTo>
                        <a:pt x="2206" y="2742"/>
                        <a:pt x="2049" y="2584"/>
                        <a:pt x="2049" y="2395"/>
                      </a:cubicBezTo>
                      <a:lnTo>
                        <a:pt x="2049" y="1702"/>
                      </a:lnTo>
                      <a:cubicBezTo>
                        <a:pt x="2049" y="1482"/>
                        <a:pt x="2206" y="1324"/>
                        <a:pt x="2395" y="1324"/>
                      </a:cubicBezTo>
                      <a:close/>
                      <a:moveTo>
                        <a:pt x="2458" y="1"/>
                      </a:moveTo>
                      <a:cubicBezTo>
                        <a:pt x="1104" y="1"/>
                        <a:pt x="1" y="1103"/>
                        <a:pt x="1" y="2427"/>
                      </a:cubicBezTo>
                      <a:cubicBezTo>
                        <a:pt x="1" y="3781"/>
                        <a:pt x="1104" y="4884"/>
                        <a:pt x="2458" y="4884"/>
                      </a:cubicBezTo>
                      <a:cubicBezTo>
                        <a:pt x="3782" y="4884"/>
                        <a:pt x="4884" y="3781"/>
                        <a:pt x="4884" y="2427"/>
                      </a:cubicBezTo>
                      <a:cubicBezTo>
                        <a:pt x="4853" y="1072"/>
                        <a:pt x="3782" y="1"/>
                        <a:pt x="245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83" name="Google Shape;9579;p73">
                  <a:extLst>
                    <a:ext uri="{FF2B5EF4-FFF2-40B4-BE49-F238E27FC236}">
                      <a16:creationId xmlns:a16="http://schemas.microsoft.com/office/drawing/2014/main" id="{043B2910-7754-D1C4-1AD9-4BB24BCC948B}"/>
                    </a:ext>
                  </a:extLst>
                </p:cNvPr>
                <p:cNvSpPr/>
                <p:nvPr/>
              </p:nvSpPr>
              <p:spPr>
                <a:xfrm>
                  <a:off x="3860400" y="3679375"/>
                  <a:ext cx="260725" cy="17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9" h="6932" extrusionOk="0">
                      <a:moveTo>
                        <a:pt x="2426" y="662"/>
                      </a:moveTo>
                      <a:cubicBezTo>
                        <a:pt x="2647" y="662"/>
                        <a:pt x="2804" y="819"/>
                        <a:pt x="2804" y="1008"/>
                      </a:cubicBezTo>
                      <a:cubicBezTo>
                        <a:pt x="2804" y="1197"/>
                        <a:pt x="2647" y="1355"/>
                        <a:pt x="2426" y="1355"/>
                      </a:cubicBezTo>
                      <a:lnTo>
                        <a:pt x="1733" y="1355"/>
                      </a:lnTo>
                      <a:cubicBezTo>
                        <a:pt x="1544" y="1355"/>
                        <a:pt x="1387" y="1197"/>
                        <a:pt x="1387" y="1008"/>
                      </a:cubicBezTo>
                      <a:cubicBezTo>
                        <a:pt x="1387" y="819"/>
                        <a:pt x="1544" y="662"/>
                        <a:pt x="1733" y="662"/>
                      </a:cubicBezTo>
                      <a:close/>
                      <a:moveTo>
                        <a:pt x="4537" y="662"/>
                      </a:moveTo>
                      <a:cubicBezTo>
                        <a:pt x="4726" y="662"/>
                        <a:pt x="4884" y="819"/>
                        <a:pt x="4884" y="1008"/>
                      </a:cubicBezTo>
                      <a:cubicBezTo>
                        <a:pt x="4884" y="1197"/>
                        <a:pt x="4695" y="1355"/>
                        <a:pt x="4537" y="1355"/>
                      </a:cubicBezTo>
                      <a:lnTo>
                        <a:pt x="3812" y="1355"/>
                      </a:lnTo>
                      <a:cubicBezTo>
                        <a:pt x="3623" y="1355"/>
                        <a:pt x="3466" y="1197"/>
                        <a:pt x="3466" y="1008"/>
                      </a:cubicBezTo>
                      <a:cubicBezTo>
                        <a:pt x="3466" y="819"/>
                        <a:pt x="3623" y="662"/>
                        <a:pt x="3812" y="662"/>
                      </a:cubicBezTo>
                      <a:close/>
                      <a:moveTo>
                        <a:pt x="6648" y="662"/>
                      </a:moveTo>
                      <a:cubicBezTo>
                        <a:pt x="6837" y="662"/>
                        <a:pt x="6994" y="819"/>
                        <a:pt x="6994" y="1008"/>
                      </a:cubicBezTo>
                      <a:cubicBezTo>
                        <a:pt x="6994" y="1197"/>
                        <a:pt x="6837" y="1355"/>
                        <a:pt x="6648" y="1355"/>
                      </a:cubicBezTo>
                      <a:lnTo>
                        <a:pt x="5955" y="1355"/>
                      </a:lnTo>
                      <a:cubicBezTo>
                        <a:pt x="5734" y="1355"/>
                        <a:pt x="5577" y="1197"/>
                        <a:pt x="5577" y="1008"/>
                      </a:cubicBezTo>
                      <a:cubicBezTo>
                        <a:pt x="5577" y="819"/>
                        <a:pt x="5734" y="662"/>
                        <a:pt x="5955" y="662"/>
                      </a:cubicBezTo>
                      <a:close/>
                      <a:moveTo>
                        <a:pt x="8727" y="662"/>
                      </a:moveTo>
                      <a:cubicBezTo>
                        <a:pt x="8948" y="662"/>
                        <a:pt x="9105" y="819"/>
                        <a:pt x="9105" y="1008"/>
                      </a:cubicBezTo>
                      <a:cubicBezTo>
                        <a:pt x="9105" y="1197"/>
                        <a:pt x="8948" y="1355"/>
                        <a:pt x="8727" y="1355"/>
                      </a:cubicBezTo>
                      <a:lnTo>
                        <a:pt x="8034" y="1355"/>
                      </a:lnTo>
                      <a:cubicBezTo>
                        <a:pt x="7845" y="1355"/>
                        <a:pt x="7688" y="1197"/>
                        <a:pt x="7688" y="1008"/>
                      </a:cubicBezTo>
                      <a:cubicBezTo>
                        <a:pt x="7688" y="819"/>
                        <a:pt x="7845" y="662"/>
                        <a:pt x="8034" y="662"/>
                      </a:cubicBezTo>
                      <a:close/>
                      <a:moveTo>
                        <a:pt x="2426" y="2080"/>
                      </a:moveTo>
                      <a:cubicBezTo>
                        <a:pt x="2647" y="2080"/>
                        <a:pt x="2804" y="2237"/>
                        <a:pt x="2804" y="2426"/>
                      </a:cubicBezTo>
                      <a:cubicBezTo>
                        <a:pt x="2804" y="2647"/>
                        <a:pt x="2647" y="2773"/>
                        <a:pt x="2426" y="2773"/>
                      </a:cubicBezTo>
                      <a:lnTo>
                        <a:pt x="1733" y="2773"/>
                      </a:lnTo>
                      <a:cubicBezTo>
                        <a:pt x="1544" y="2773"/>
                        <a:pt x="1387" y="2647"/>
                        <a:pt x="1387" y="2426"/>
                      </a:cubicBezTo>
                      <a:cubicBezTo>
                        <a:pt x="1387" y="2206"/>
                        <a:pt x="1544" y="2080"/>
                        <a:pt x="1733" y="2080"/>
                      </a:cubicBezTo>
                      <a:close/>
                      <a:moveTo>
                        <a:pt x="4537" y="2080"/>
                      </a:moveTo>
                      <a:cubicBezTo>
                        <a:pt x="4726" y="2080"/>
                        <a:pt x="4884" y="2237"/>
                        <a:pt x="4884" y="2426"/>
                      </a:cubicBezTo>
                      <a:cubicBezTo>
                        <a:pt x="4884" y="2647"/>
                        <a:pt x="4695" y="2773"/>
                        <a:pt x="4537" y="2773"/>
                      </a:cubicBezTo>
                      <a:lnTo>
                        <a:pt x="3812" y="2773"/>
                      </a:lnTo>
                      <a:cubicBezTo>
                        <a:pt x="3623" y="2773"/>
                        <a:pt x="3466" y="2647"/>
                        <a:pt x="3466" y="2426"/>
                      </a:cubicBezTo>
                      <a:cubicBezTo>
                        <a:pt x="3466" y="2206"/>
                        <a:pt x="3623" y="2080"/>
                        <a:pt x="3812" y="2080"/>
                      </a:cubicBezTo>
                      <a:close/>
                      <a:moveTo>
                        <a:pt x="6648" y="2080"/>
                      </a:moveTo>
                      <a:cubicBezTo>
                        <a:pt x="6837" y="2080"/>
                        <a:pt x="6994" y="2237"/>
                        <a:pt x="6994" y="2426"/>
                      </a:cubicBezTo>
                      <a:cubicBezTo>
                        <a:pt x="6994" y="2647"/>
                        <a:pt x="6837" y="2773"/>
                        <a:pt x="6648" y="2773"/>
                      </a:cubicBezTo>
                      <a:lnTo>
                        <a:pt x="5955" y="2773"/>
                      </a:lnTo>
                      <a:cubicBezTo>
                        <a:pt x="5734" y="2773"/>
                        <a:pt x="5577" y="2647"/>
                        <a:pt x="5577" y="2426"/>
                      </a:cubicBezTo>
                      <a:cubicBezTo>
                        <a:pt x="5577" y="2206"/>
                        <a:pt x="5734" y="2080"/>
                        <a:pt x="5955" y="2080"/>
                      </a:cubicBezTo>
                      <a:close/>
                      <a:moveTo>
                        <a:pt x="8727" y="2080"/>
                      </a:moveTo>
                      <a:cubicBezTo>
                        <a:pt x="8948" y="2080"/>
                        <a:pt x="9105" y="2237"/>
                        <a:pt x="9105" y="2426"/>
                      </a:cubicBezTo>
                      <a:cubicBezTo>
                        <a:pt x="9105" y="2647"/>
                        <a:pt x="8948" y="2773"/>
                        <a:pt x="8727" y="2773"/>
                      </a:cubicBezTo>
                      <a:lnTo>
                        <a:pt x="8034" y="2773"/>
                      </a:lnTo>
                      <a:cubicBezTo>
                        <a:pt x="7845" y="2773"/>
                        <a:pt x="7688" y="2647"/>
                        <a:pt x="7688" y="2426"/>
                      </a:cubicBezTo>
                      <a:cubicBezTo>
                        <a:pt x="7688" y="2206"/>
                        <a:pt x="7845" y="2080"/>
                        <a:pt x="8034" y="2080"/>
                      </a:cubicBezTo>
                      <a:close/>
                      <a:moveTo>
                        <a:pt x="2426" y="3466"/>
                      </a:moveTo>
                      <a:cubicBezTo>
                        <a:pt x="2647" y="3466"/>
                        <a:pt x="2804" y="3623"/>
                        <a:pt x="2804" y="3812"/>
                      </a:cubicBezTo>
                      <a:cubicBezTo>
                        <a:pt x="2804" y="4001"/>
                        <a:pt x="2647" y="4159"/>
                        <a:pt x="2426" y="4159"/>
                      </a:cubicBezTo>
                      <a:lnTo>
                        <a:pt x="1733" y="4159"/>
                      </a:lnTo>
                      <a:cubicBezTo>
                        <a:pt x="1544" y="4159"/>
                        <a:pt x="1387" y="4001"/>
                        <a:pt x="1387" y="3812"/>
                      </a:cubicBezTo>
                      <a:cubicBezTo>
                        <a:pt x="1387" y="3623"/>
                        <a:pt x="1544" y="3466"/>
                        <a:pt x="1733" y="3466"/>
                      </a:cubicBezTo>
                      <a:close/>
                      <a:moveTo>
                        <a:pt x="4537" y="3466"/>
                      </a:moveTo>
                      <a:cubicBezTo>
                        <a:pt x="4726" y="3466"/>
                        <a:pt x="4884" y="3623"/>
                        <a:pt x="4884" y="3812"/>
                      </a:cubicBezTo>
                      <a:cubicBezTo>
                        <a:pt x="4884" y="4001"/>
                        <a:pt x="4695" y="4159"/>
                        <a:pt x="4537" y="4159"/>
                      </a:cubicBezTo>
                      <a:lnTo>
                        <a:pt x="3812" y="4159"/>
                      </a:lnTo>
                      <a:cubicBezTo>
                        <a:pt x="3623" y="4159"/>
                        <a:pt x="3466" y="4001"/>
                        <a:pt x="3466" y="3812"/>
                      </a:cubicBezTo>
                      <a:cubicBezTo>
                        <a:pt x="3466" y="3623"/>
                        <a:pt x="3623" y="3466"/>
                        <a:pt x="3812" y="3466"/>
                      </a:cubicBezTo>
                      <a:close/>
                      <a:moveTo>
                        <a:pt x="6648" y="3466"/>
                      </a:moveTo>
                      <a:cubicBezTo>
                        <a:pt x="6837" y="3466"/>
                        <a:pt x="6994" y="3623"/>
                        <a:pt x="6994" y="3812"/>
                      </a:cubicBezTo>
                      <a:cubicBezTo>
                        <a:pt x="6994" y="4001"/>
                        <a:pt x="6837" y="4159"/>
                        <a:pt x="6648" y="4159"/>
                      </a:cubicBezTo>
                      <a:lnTo>
                        <a:pt x="5955" y="4159"/>
                      </a:lnTo>
                      <a:cubicBezTo>
                        <a:pt x="5734" y="4159"/>
                        <a:pt x="5577" y="4001"/>
                        <a:pt x="5577" y="3812"/>
                      </a:cubicBezTo>
                      <a:cubicBezTo>
                        <a:pt x="5577" y="3623"/>
                        <a:pt x="5734" y="3466"/>
                        <a:pt x="5955" y="3466"/>
                      </a:cubicBezTo>
                      <a:close/>
                      <a:moveTo>
                        <a:pt x="2426" y="4852"/>
                      </a:moveTo>
                      <a:cubicBezTo>
                        <a:pt x="2647" y="4852"/>
                        <a:pt x="2804" y="5010"/>
                        <a:pt x="2804" y="5199"/>
                      </a:cubicBezTo>
                      <a:cubicBezTo>
                        <a:pt x="2804" y="5388"/>
                        <a:pt x="2647" y="5545"/>
                        <a:pt x="2426" y="5545"/>
                      </a:cubicBezTo>
                      <a:lnTo>
                        <a:pt x="1733" y="5545"/>
                      </a:lnTo>
                      <a:cubicBezTo>
                        <a:pt x="1544" y="5545"/>
                        <a:pt x="1387" y="5388"/>
                        <a:pt x="1387" y="5199"/>
                      </a:cubicBezTo>
                      <a:cubicBezTo>
                        <a:pt x="1387" y="5010"/>
                        <a:pt x="1544" y="4852"/>
                        <a:pt x="1733" y="4852"/>
                      </a:cubicBezTo>
                      <a:close/>
                      <a:moveTo>
                        <a:pt x="4537" y="4852"/>
                      </a:moveTo>
                      <a:cubicBezTo>
                        <a:pt x="4726" y="4852"/>
                        <a:pt x="4884" y="5010"/>
                        <a:pt x="4884" y="5199"/>
                      </a:cubicBezTo>
                      <a:cubicBezTo>
                        <a:pt x="4884" y="5388"/>
                        <a:pt x="4695" y="5545"/>
                        <a:pt x="4537" y="5545"/>
                      </a:cubicBezTo>
                      <a:lnTo>
                        <a:pt x="3812" y="5545"/>
                      </a:lnTo>
                      <a:cubicBezTo>
                        <a:pt x="3623" y="5545"/>
                        <a:pt x="3466" y="5388"/>
                        <a:pt x="3466" y="5199"/>
                      </a:cubicBezTo>
                      <a:cubicBezTo>
                        <a:pt x="3466" y="5010"/>
                        <a:pt x="3623" y="4852"/>
                        <a:pt x="3812" y="4852"/>
                      </a:cubicBezTo>
                      <a:close/>
                      <a:moveTo>
                        <a:pt x="0" y="0"/>
                      </a:moveTo>
                      <a:lnTo>
                        <a:pt x="0" y="5892"/>
                      </a:lnTo>
                      <a:cubicBezTo>
                        <a:pt x="0" y="6459"/>
                        <a:pt x="473" y="6931"/>
                        <a:pt x="1071" y="6931"/>
                      </a:cubicBezTo>
                      <a:lnTo>
                        <a:pt x="6490" y="6931"/>
                      </a:lnTo>
                      <a:cubicBezTo>
                        <a:pt x="6364" y="6616"/>
                        <a:pt x="6301" y="6270"/>
                        <a:pt x="6301" y="5892"/>
                      </a:cubicBezTo>
                      <a:cubicBezTo>
                        <a:pt x="6301" y="5797"/>
                        <a:pt x="6333" y="5671"/>
                        <a:pt x="6333" y="5545"/>
                      </a:cubicBezTo>
                      <a:lnTo>
                        <a:pt x="5955" y="5545"/>
                      </a:lnTo>
                      <a:cubicBezTo>
                        <a:pt x="5734" y="5545"/>
                        <a:pt x="5577" y="5388"/>
                        <a:pt x="5577" y="5199"/>
                      </a:cubicBezTo>
                      <a:cubicBezTo>
                        <a:pt x="5577" y="5010"/>
                        <a:pt x="5734" y="4852"/>
                        <a:pt x="5955" y="4852"/>
                      </a:cubicBezTo>
                      <a:lnTo>
                        <a:pt x="6490" y="4852"/>
                      </a:lnTo>
                      <a:cubicBezTo>
                        <a:pt x="6931" y="3623"/>
                        <a:pt x="8066" y="2741"/>
                        <a:pt x="9420" y="2741"/>
                      </a:cubicBezTo>
                      <a:cubicBezTo>
                        <a:pt x="9767" y="2741"/>
                        <a:pt x="10113" y="2836"/>
                        <a:pt x="10428" y="2962"/>
                      </a:cubicBezTo>
                      <a:lnTo>
                        <a:pt x="1042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84" name="Google Shape;9580;p73">
                  <a:extLst>
                    <a:ext uri="{FF2B5EF4-FFF2-40B4-BE49-F238E27FC236}">
                      <a16:creationId xmlns:a16="http://schemas.microsoft.com/office/drawing/2014/main" id="{ED81BE9F-41D6-C082-0244-641C04D30864}"/>
                    </a:ext>
                  </a:extLst>
                </p:cNvPr>
                <p:cNvSpPr/>
                <p:nvPr/>
              </p:nvSpPr>
              <p:spPr>
                <a:xfrm>
                  <a:off x="3859600" y="3591950"/>
                  <a:ext cx="261525" cy="7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1" h="2836" extrusionOk="0">
                      <a:moveTo>
                        <a:pt x="1734" y="0"/>
                      </a:moveTo>
                      <a:cubicBezTo>
                        <a:pt x="1513" y="0"/>
                        <a:pt x="1356" y="158"/>
                        <a:pt x="1356" y="347"/>
                      </a:cubicBezTo>
                      <a:lnTo>
                        <a:pt x="1356" y="693"/>
                      </a:lnTo>
                      <a:lnTo>
                        <a:pt x="1009" y="693"/>
                      </a:lnTo>
                      <a:cubicBezTo>
                        <a:pt x="410" y="693"/>
                        <a:pt x="1" y="1166"/>
                        <a:pt x="1" y="1733"/>
                      </a:cubicBezTo>
                      <a:lnTo>
                        <a:pt x="1" y="2836"/>
                      </a:lnTo>
                      <a:lnTo>
                        <a:pt x="10429" y="2836"/>
                      </a:lnTo>
                      <a:lnTo>
                        <a:pt x="10429" y="1733"/>
                      </a:lnTo>
                      <a:lnTo>
                        <a:pt x="10460" y="1733"/>
                      </a:lnTo>
                      <a:cubicBezTo>
                        <a:pt x="10460" y="1134"/>
                        <a:pt x="9988" y="693"/>
                        <a:pt x="9421" y="693"/>
                      </a:cubicBezTo>
                      <a:lnTo>
                        <a:pt x="9074" y="693"/>
                      </a:lnTo>
                      <a:lnTo>
                        <a:pt x="9074" y="347"/>
                      </a:lnTo>
                      <a:cubicBezTo>
                        <a:pt x="9074" y="158"/>
                        <a:pt x="8917" y="0"/>
                        <a:pt x="8728" y="0"/>
                      </a:cubicBezTo>
                      <a:cubicBezTo>
                        <a:pt x="8539" y="0"/>
                        <a:pt x="8381" y="158"/>
                        <a:pt x="8381" y="347"/>
                      </a:cubicBezTo>
                      <a:lnTo>
                        <a:pt x="8381" y="693"/>
                      </a:lnTo>
                      <a:lnTo>
                        <a:pt x="6995" y="693"/>
                      </a:lnTo>
                      <a:lnTo>
                        <a:pt x="6995" y="347"/>
                      </a:lnTo>
                      <a:cubicBezTo>
                        <a:pt x="6995" y="158"/>
                        <a:pt x="6837" y="0"/>
                        <a:pt x="6648" y="0"/>
                      </a:cubicBezTo>
                      <a:cubicBezTo>
                        <a:pt x="6459" y="0"/>
                        <a:pt x="6302" y="158"/>
                        <a:pt x="6302" y="347"/>
                      </a:cubicBezTo>
                      <a:lnTo>
                        <a:pt x="6302" y="693"/>
                      </a:lnTo>
                      <a:lnTo>
                        <a:pt x="4159" y="693"/>
                      </a:lnTo>
                      <a:lnTo>
                        <a:pt x="4159" y="347"/>
                      </a:lnTo>
                      <a:cubicBezTo>
                        <a:pt x="4159" y="158"/>
                        <a:pt x="4002" y="0"/>
                        <a:pt x="3813" y="0"/>
                      </a:cubicBezTo>
                      <a:cubicBezTo>
                        <a:pt x="3624" y="0"/>
                        <a:pt x="3466" y="158"/>
                        <a:pt x="3466" y="347"/>
                      </a:cubicBezTo>
                      <a:lnTo>
                        <a:pt x="3466" y="693"/>
                      </a:lnTo>
                      <a:lnTo>
                        <a:pt x="2080" y="693"/>
                      </a:lnTo>
                      <a:lnTo>
                        <a:pt x="2080" y="347"/>
                      </a:lnTo>
                      <a:cubicBezTo>
                        <a:pt x="2080" y="158"/>
                        <a:pt x="1923" y="0"/>
                        <a:pt x="173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50" name="Google Shape;9581;p73">
                <a:extLst>
                  <a:ext uri="{FF2B5EF4-FFF2-40B4-BE49-F238E27FC236}">
                    <a16:creationId xmlns:a16="http://schemas.microsoft.com/office/drawing/2014/main" id="{8C5A72AD-20A8-D219-7A83-C70D6E445CB2}"/>
                  </a:ext>
                </a:extLst>
              </p:cNvPr>
              <p:cNvGrpSpPr/>
              <p:nvPr/>
            </p:nvGrpSpPr>
            <p:grpSpPr>
              <a:xfrm>
                <a:off x="6475073" y="4984646"/>
                <a:ext cx="500612" cy="500612"/>
                <a:chOff x="3860400" y="3955025"/>
                <a:chExt cx="296175" cy="296175"/>
              </a:xfrm>
              <a:grpFill/>
            </p:grpSpPr>
            <p:sp>
              <p:nvSpPr>
                <p:cNvPr id="77" name="Google Shape;9582;p73">
                  <a:extLst>
                    <a:ext uri="{FF2B5EF4-FFF2-40B4-BE49-F238E27FC236}">
                      <a16:creationId xmlns:a16="http://schemas.microsoft.com/office/drawing/2014/main" id="{70D02220-AC06-DFCE-06AD-D6224EE8054B}"/>
                    </a:ext>
                  </a:extLst>
                </p:cNvPr>
                <p:cNvSpPr/>
                <p:nvPr/>
              </p:nvSpPr>
              <p:spPr>
                <a:xfrm>
                  <a:off x="3973825" y="3955025"/>
                  <a:ext cx="68525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1" h="2742" extrusionOk="0">
                      <a:moveTo>
                        <a:pt x="1355" y="1"/>
                      </a:moveTo>
                      <a:cubicBezTo>
                        <a:pt x="630" y="1"/>
                        <a:pt x="0" y="631"/>
                        <a:pt x="0" y="1387"/>
                      </a:cubicBezTo>
                      <a:cubicBezTo>
                        <a:pt x="0" y="2112"/>
                        <a:pt x="630" y="2742"/>
                        <a:pt x="1355" y="2742"/>
                      </a:cubicBezTo>
                      <a:cubicBezTo>
                        <a:pt x="2111" y="2742"/>
                        <a:pt x="2741" y="2112"/>
                        <a:pt x="2741" y="1387"/>
                      </a:cubicBezTo>
                      <a:cubicBezTo>
                        <a:pt x="2741" y="631"/>
                        <a:pt x="2142" y="1"/>
                        <a:pt x="135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8" name="Google Shape;9583;p73">
                  <a:extLst>
                    <a:ext uri="{FF2B5EF4-FFF2-40B4-BE49-F238E27FC236}">
                      <a16:creationId xmlns:a16="http://schemas.microsoft.com/office/drawing/2014/main" id="{19D3F249-11BB-E415-4F6C-B2031AEA8708}"/>
                    </a:ext>
                  </a:extLst>
                </p:cNvPr>
                <p:cNvSpPr/>
                <p:nvPr/>
              </p:nvSpPr>
              <p:spPr>
                <a:xfrm>
                  <a:off x="3947025" y="4021975"/>
                  <a:ext cx="122125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5" h="2868" extrusionOk="0">
                      <a:moveTo>
                        <a:pt x="820" y="1"/>
                      </a:moveTo>
                      <a:cubicBezTo>
                        <a:pt x="316" y="442"/>
                        <a:pt x="1" y="1104"/>
                        <a:pt x="1" y="1797"/>
                      </a:cubicBezTo>
                      <a:lnTo>
                        <a:pt x="1" y="2521"/>
                      </a:lnTo>
                      <a:cubicBezTo>
                        <a:pt x="1" y="2710"/>
                        <a:pt x="158" y="2868"/>
                        <a:pt x="347" y="2868"/>
                      </a:cubicBezTo>
                      <a:lnTo>
                        <a:pt x="4506" y="2868"/>
                      </a:lnTo>
                      <a:cubicBezTo>
                        <a:pt x="4727" y="2868"/>
                        <a:pt x="4884" y="2710"/>
                        <a:pt x="4884" y="2521"/>
                      </a:cubicBezTo>
                      <a:lnTo>
                        <a:pt x="4884" y="1860"/>
                      </a:lnTo>
                      <a:cubicBezTo>
                        <a:pt x="4884" y="1135"/>
                        <a:pt x="4569" y="473"/>
                        <a:pt x="4034" y="32"/>
                      </a:cubicBezTo>
                      <a:cubicBezTo>
                        <a:pt x="3655" y="473"/>
                        <a:pt x="3120" y="788"/>
                        <a:pt x="2427" y="788"/>
                      </a:cubicBezTo>
                      <a:cubicBezTo>
                        <a:pt x="1797" y="788"/>
                        <a:pt x="1198" y="473"/>
                        <a:pt x="8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9" name="Google Shape;9584;p73">
                  <a:extLst>
                    <a:ext uri="{FF2B5EF4-FFF2-40B4-BE49-F238E27FC236}">
                      <a16:creationId xmlns:a16="http://schemas.microsoft.com/office/drawing/2014/main" id="{E3C50734-2E9B-371D-D6A9-637AC5D7ED4D}"/>
                    </a:ext>
                  </a:extLst>
                </p:cNvPr>
                <p:cNvSpPr/>
                <p:nvPr/>
              </p:nvSpPr>
              <p:spPr>
                <a:xfrm>
                  <a:off x="4086450" y="4145650"/>
                  <a:ext cx="70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191" extrusionOk="0">
                      <a:moveTo>
                        <a:pt x="0" y="0"/>
                      </a:moveTo>
                      <a:lnTo>
                        <a:pt x="0" y="4190"/>
                      </a:lnTo>
                      <a:lnTo>
                        <a:pt x="2458" y="4190"/>
                      </a:lnTo>
                      <a:cubicBezTo>
                        <a:pt x="2647" y="4190"/>
                        <a:pt x="2804" y="4033"/>
                        <a:pt x="2804" y="3844"/>
                      </a:cubicBezTo>
                      <a:lnTo>
                        <a:pt x="2804" y="315"/>
                      </a:lnTo>
                      <a:cubicBezTo>
                        <a:pt x="2773" y="158"/>
                        <a:pt x="2647" y="0"/>
                        <a:pt x="245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80" name="Google Shape;9585;p73">
                  <a:extLst>
                    <a:ext uri="{FF2B5EF4-FFF2-40B4-BE49-F238E27FC236}">
                      <a16:creationId xmlns:a16="http://schemas.microsoft.com/office/drawing/2014/main" id="{F370A261-6C91-17BE-C7BA-54A64E69B50F}"/>
                    </a:ext>
                  </a:extLst>
                </p:cNvPr>
                <p:cNvSpPr/>
                <p:nvPr/>
              </p:nvSpPr>
              <p:spPr>
                <a:xfrm>
                  <a:off x="3860400" y="4180300"/>
                  <a:ext cx="70125" cy="7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2805" extrusionOk="0">
                      <a:moveTo>
                        <a:pt x="347" y="0"/>
                      </a:moveTo>
                      <a:cubicBezTo>
                        <a:pt x="158" y="0"/>
                        <a:pt x="0" y="189"/>
                        <a:pt x="0" y="347"/>
                      </a:cubicBezTo>
                      <a:lnTo>
                        <a:pt x="0" y="2458"/>
                      </a:lnTo>
                      <a:cubicBezTo>
                        <a:pt x="0" y="2678"/>
                        <a:pt x="158" y="2804"/>
                        <a:pt x="347" y="2804"/>
                      </a:cubicBezTo>
                      <a:lnTo>
                        <a:pt x="2804" y="2804"/>
                      </a:lnTo>
                      <a:lnTo>
                        <a:pt x="280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81" name="Google Shape;9586;p73">
                  <a:extLst>
                    <a:ext uri="{FF2B5EF4-FFF2-40B4-BE49-F238E27FC236}">
                      <a16:creationId xmlns:a16="http://schemas.microsoft.com/office/drawing/2014/main" id="{FB4C46DD-DC38-50F9-DEAD-84D822746DA0}"/>
                    </a:ext>
                  </a:extLst>
                </p:cNvPr>
                <p:cNvSpPr/>
                <p:nvPr/>
              </p:nvSpPr>
              <p:spPr>
                <a:xfrm>
                  <a:off x="3947025" y="4111775"/>
                  <a:ext cx="122125" cy="13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5" h="5577" extrusionOk="0">
                      <a:moveTo>
                        <a:pt x="2466" y="1377"/>
                      </a:moveTo>
                      <a:cubicBezTo>
                        <a:pt x="2522" y="1377"/>
                        <a:pt x="2582" y="1392"/>
                        <a:pt x="2647" y="1418"/>
                      </a:cubicBezTo>
                      <a:cubicBezTo>
                        <a:pt x="2742" y="1450"/>
                        <a:pt x="2836" y="1607"/>
                        <a:pt x="2836" y="1733"/>
                      </a:cubicBezTo>
                      <a:lnTo>
                        <a:pt x="2836" y="3497"/>
                      </a:lnTo>
                      <a:lnTo>
                        <a:pt x="3183" y="3497"/>
                      </a:lnTo>
                      <a:cubicBezTo>
                        <a:pt x="3372" y="3497"/>
                        <a:pt x="3529" y="3655"/>
                        <a:pt x="3529" y="3844"/>
                      </a:cubicBezTo>
                      <a:cubicBezTo>
                        <a:pt x="3529" y="4033"/>
                        <a:pt x="3340" y="4159"/>
                        <a:pt x="3151" y="4159"/>
                      </a:cubicBezTo>
                      <a:lnTo>
                        <a:pt x="1765" y="4159"/>
                      </a:lnTo>
                      <a:cubicBezTo>
                        <a:pt x="1576" y="4159"/>
                        <a:pt x="1419" y="4002"/>
                        <a:pt x="1419" y="3812"/>
                      </a:cubicBezTo>
                      <a:cubicBezTo>
                        <a:pt x="1419" y="3623"/>
                        <a:pt x="1576" y="3466"/>
                        <a:pt x="1765" y="3466"/>
                      </a:cubicBezTo>
                      <a:lnTo>
                        <a:pt x="2112" y="3466"/>
                      </a:lnTo>
                      <a:lnTo>
                        <a:pt x="2112" y="2552"/>
                      </a:lnTo>
                      <a:lnTo>
                        <a:pt x="1986" y="2678"/>
                      </a:lnTo>
                      <a:cubicBezTo>
                        <a:pt x="1938" y="2726"/>
                        <a:pt x="1852" y="2749"/>
                        <a:pt x="1765" y="2749"/>
                      </a:cubicBezTo>
                      <a:cubicBezTo>
                        <a:pt x="1679" y="2749"/>
                        <a:pt x="1592" y="2726"/>
                        <a:pt x="1545" y="2678"/>
                      </a:cubicBezTo>
                      <a:cubicBezTo>
                        <a:pt x="1419" y="2552"/>
                        <a:pt x="1419" y="2300"/>
                        <a:pt x="1545" y="2206"/>
                      </a:cubicBezTo>
                      <a:lnTo>
                        <a:pt x="2238" y="1481"/>
                      </a:lnTo>
                      <a:cubicBezTo>
                        <a:pt x="2312" y="1407"/>
                        <a:pt x="2385" y="1377"/>
                        <a:pt x="2466" y="1377"/>
                      </a:cubicBezTo>
                      <a:close/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lnTo>
                        <a:pt x="1" y="5577"/>
                      </a:lnTo>
                      <a:lnTo>
                        <a:pt x="4853" y="5577"/>
                      </a:lnTo>
                      <a:cubicBezTo>
                        <a:pt x="4884" y="3245"/>
                        <a:pt x="4884" y="2678"/>
                        <a:pt x="4884" y="347"/>
                      </a:cubicBezTo>
                      <a:cubicBezTo>
                        <a:pt x="4884" y="158"/>
                        <a:pt x="4727" y="0"/>
                        <a:pt x="453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51" name="Google Shape;9587;p73">
                <a:extLst>
                  <a:ext uri="{FF2B5EF4-FFF2-40B4-BE49-F238E27FC236}">
                    <a16:creationId xmlns:a16="http://schemas.microsoft.com/office/drawing/2014/main" id="{B2376F7D-9751-96C5-38A8-CAB8DC9350AE}"/>
                  </a:ext>
                </a:extLst>
              </p:cNvPr>
              <p:cNvGrpSpPr/>
              <p:nvPr/>
            </p:nvGrpSpPr>
            <p:grpSpPr>
              <a:xfrm>
                <a:off x="9642831" y="3748557"/>
                <a:ext cx="508599" cy="499261"/>
                <a:chOff x="5716825" y="3235950"/>
                <a:chExt cx="300900" cy="295375"/>
              </a:xfrm>
              <a:grpFill/>
            </p:grpSpPr>
            <p:sp>
              <p:nvSpPr>
                <p:cNvPr id="73" name="Google Shape;9588;p73">
                  <a:extLst>
                    <a:ext uri="{FF2B5EF4-FFF2-40B4-BE49-F238E27FC236}">
                      <a16:creationId xmlns:a16="http://schemas.microsoft.com/office/drawing/2014/main" id="{3E441CD6-3858-88EA-6BAC-2808BFF1EE9E}"/>
                    </a:ext>
                  </a:extLst>
                </p:cNvPr>
                <p:cNvSpPr/>
                <p:nvPr/>
              </p:nvSpPr>
              <p:spPr>
                <a:xfrm>
                  <a:off x="5716825" y="3309975"/>
                  <a:ext cx="137075" cy="14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3" h="5861" extrusionOk="0">
                      <a:moveTo>
                        <a:pt x="2584" y="1"/>
                      </a:moveTo>
                      <a:lnTo>
                        <a:pt x="410" y="2206"/>
                      </a:lnTo>
                      <a:cubicBezTo>
                        <a:pt x="1" y="2615"/>
                        <a:pt x="1" y="3277"/>
                        <a:pt x="410" y="3655"/>
                      </a:cubicBezTo>
                      <a:lnTo>
                        <a:pt x="2584" y="5860"/>
                      </a:lnTo>
                      <a:lnTo>
                        <a:pt x="3781" y="4632"/>
                      </a:lnTo>
                      <a:cubicBezTo>
                        <a:pt x="3844" y="4584"/>
                        <a:pt x="3939" y="4561"/>
                        <a:pt x="4029" y="4561"/>
                      </a:cubicBezTo>
                      <a:cubicBezTo>
                        <a:pt x="4120" y="4561"/>
                        <a:pt x="4206" y="4584"/>
                        <a:pt x="4254" y="4632"/>
                      </a:cubicBezTo>
                      <a:lnTo>
                        <a:pt x="4726" y="5104"/>
                      </a:lnTo>
                      <a:cubicBezTo>
                        <a:pt x="4789" y="5167"/>
                        <a:pt x="4884" y="5199"/>
                        <a:pt x="4974" y="5199"/>
                      </a:cubicBezTo>
                      <a:cubicBezTo>
                        <a:pt x="5065" y="5199"/>
                        <a:pt x="5152" y="5167"/>
                        <a:pt x="5199" y="5104"/>
                      </a:cubicBezTo>
                      <a:cubicBezTo>
                        <a:pt x="5325" y="5010"/>
                        <a:pt x="5325" y="4758"/>
                        <a:pt x="5199" y="4632"/>
                      </a:cubicBezTo>
                      <a:lnTo>
                        <a:pt x="4726" y="4159"/>
                      </a:lnTo>
                      <a:cubicBezTo>
                        <a:pt x="4632" y="4065"/>
                        <a:pt x="4632" y="3813"/>
                        <a:pt x="4726" y="3687"/>
                      </a:cubicBezTo>
                      <a:lnTo>
                        <a:pt x="5482" y="2962"/>
                      </a:lnTo>
                      <a:lnTo>
                        <a:pt x="5010" y="2489"/>
                      </a:lnTo>
                      <a:lnTo>
                        <a:pt x="4789" y="2710"/>
                      </a:lnTo>
                      <a:cubicBezTo>
                        <a:pt x="4584" y="2915"/>
                        <a:pt x="4317" y="3017"/>
                        <a:pt x="4049" y="3017"/>
                      </a:cubicBezTo>
                      <a:cubicBezTo>
                        <a:pt x="3781" y="3017"/>
                        <a:pt x="3513" y="2915"/>
                        <a:pt x="3309" y="2710"/>
                      </a:cubicBezTo>
                      <a:cubicBezTo>
                        <a:pt x="2930" y="2332"/>
                        <a:pt x="2930" y="1670"/>
                        <a:pt x="3309" y="1261"/>
                      </a:cubicBezTo>
                      <a:lnTo>
                        <a:pt x="3561" y="1040"/>
                      </a:lnTo>
                      <a:lnTo>
                        <a:pt x="2584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4" name="Google Shape;9589;p73">
                  <a:extLst>
                    <a:ext uri="{FF2B5EF4-FFF2-40B4-BE49-F238E27FC236}">
                      <a16:creationId xmlns:a16="http://schemas.microsoft.com/office/drawing/2014/main" id="{63B7C591-6EDD-26FE-3D62-CC57ACAC8B33}"/>
                    </a:ext>
                  </a:extLst>
                </p:cNvPr>
                <p:cNvSpPr/>
                <p:nvPr/>
              </p:nvSpPr>
              <p:spPr>
                <a:xfrm>
                  <a:off x="5794025" y="3235950"/>
                  <a:ext cx="145725" cy="13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9" h="5356" extrusionOk="0">
                      <a:moveTo>
                        <a:pt x="2926" y="0"/>
                      </a:moveTo>
                      <a:cubicBezTo>
                        <a:pt x="2662" y="0"/>
                        <a:pt x="2394" y="95"/>
                        <a:pt x="2205" y="284"/>
                      </a:cubicBezTo>
                      <a:lnTo>
                        <a:pt x="0" y="2457"/>
                      </a:lnTo>
                      <a:lnTo>
                        <a:pt x="1229" y="3686"/>
                      </a:lnTo>
                      <a:cubicBezTo>
                        <a:pt x="1323" y="3781"/>
                        <a:pt x="1323" y="4033"/>
                        <a:pt x="1229" y="4127"/>
                      </a:cubicBezTo>
                      <a:lnTo>
                        <a:pt x="725" y="4600"/>
                      </a:lnTo>
                      <a:cubicBezTo>
                        <a:pt x="630" y="4726"/>
                        <a:pt x="630" y="4978"/>
                        <a:pt x="725" y="5072"/>
                      </a:cubicBezTo>
                      <a:cubicBezTo>
                        <a:pt x="788" y="5135"/>
                        <a:pt x="882" y="5167"/>
                        <a:pt x="977" y="5167"/>
                      </a:cubicBezTo>
                      <a:cubicBezTo>
                        <a:pt x="1071" y="5167"/>
                        <a:pt x="1166" y="5135"/>
                        <a:pt x="1229" y="5072"/>
                      </a:cubicBezTo>
                      <a:lnTo>
                        <a:pt x="1701" y="4600"/>
                      </a:lnTo>
                      <a:cubicBezTo>
                        <a:pt x="1749" y="4553"/>
                        <a:pt x="1835" y="4529"/>
                        <a:pt x="1926" y="4529"/>
                      </a:cubicBezTo>
                      <a:cubicBezTo>
                        <a:pt x="2016" y="4529"/>
                        <a:pt x="2111" y="4553"/>
                        <a:pt x="2174" y="4600"/>
                      </a:cubicBezTo>
                      <a:lnTo>
                        <a:pt x="2898" y="5356"/>
                      </a:lnTo>
                      <a:lnTo>
                        <a:pt x="3371" y="4883"/>
                      </a:lnTo>
                      <a:lnTo>
                        <a:pt x="3151" y="4663"/>
                      </a:lnTo>
                      <a:cubicBezTo>
                        <a:pt x="2741" y="4253"/>
                        <a:pt x="2741" y="3592"/>
                        <a:pt x="3151" y="3214"/>
                      </a:cubicBezTo>
                      <a:cubicBezTo>
                        <a:pt x="3340" y="3009"/>
                        <a:pt x="3607" y="2906"/>
                        <a:pt x="3875" y="2906"/>
                      </a:cubicBezTo>
                      <a:cubicBezTo>
                        <a:pt x="4143" y="2906"/>
                        <a:pt x="4411" y="3009"/>
                        <a:pt x="4600" y="3214"/>
                      </a:cubicBezTo>
                      <a:lnTo>
                        <a:pt x="4852" y="3434"/>
                      </a:lnTo>
                      <a:lnTo>
                        <a:pt x="5828" y="2457"/>
                      </a:lnTo>
                      <a:lnTo>
                        <a:pt x="3623" y="284"/>
                      </a:lnTo>
                      <a:cubicBezTo>
                        <a:pt x="3450" y="95"/>
                        <a:pt x="3190" y="0"/>
                        <a:pt x="292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5" name="Google Shape;9590;p73">
                  <a:extLst>
                    <a:ext uri="{FF2B5EF4-FFF2-40B4-BE49-F238E27FC236}">
                      <a16:creationId xmlns:a16="http://schemas.microsoft.com/office/drawing/2014/main" id="{3FBEB364-6F5E-7C2E-349E-050A4005D126}"/>
                    </a:ext>
                  </a:extLst>
                </p:cNvPr>
                <p:cNvSpPr/>
                <p:nvPr/>
              </p:nvSpPr>
              <p:spPr>
                <a:xfrm>
                  <a:off x="5880650" y="3309975"/>
                  <a:ext cx="137075" cy="1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3" h="5829" extrusionOk="0">
                      <a:moveTo>
                        <a:pt x="2899" y="1"/>
                      </a:moveTo>
                      <a:lnTo>
                        <a:pt x="1702" y="1229"/>
                      </a:lnTo>
                      <a:cubicBezTo>
                        <a:pt x="1639" y="1292"/>
                        <a:pt x="1544" y="1324"/>
                        <a:pt x="1450" y="1324"/>
                      </a:cubicBezTo>
                      <a:cubicBezTo>
                        <a:pt x="1355" y="1324"/>
                        <a:pt x="1261" y="1292"/>
                        <a:pt x="1198" y="1229"/>
                      </a:cubicBezTo>
                      <a:lnTo>
                        <a:pt x="725" y="757"/>
                      </a:lnTo>
                      <a:cubicBezTo>
                        <a:pt x="678" y="694"/>
                        <a:pt x="591" y="662"/>
                        <a:pt x="501" y="662"/>
                      </a:cubicBezTo>
                      <a:cubicBezTo>
                        <a:pt x="410" y="662"/>
                        <a:pt x="316" y="694"/>
                        <a:pt x="253" y="757"/>
                      </a:cubicBezTo>
                      <a:cubicBezTo>
                        <a:pt x="158" y="883"/>
                        <a:pt x="158" y="1103"/>
                        <a:pt x="253" y="1229"/>
                      </a:cubicBezTo>
                      <a:lnTo>
                        <a:pt x="725" y="1702"/>
                      </a:lnTo>
                      <a:cubicBezTo>
                        <a:pt x="851" y="1828"/>
                        <a:pt x="851" y="2048"/>
                        <a:pt x="725" y="2174"/>
                      </a:cubicBezTo>
                      <a:lnTo>
                        <a:pt x="1" y="2899"/>
                      </a:lnTo>
                      <a:lnTo>
                        <a:pt x="473" y="3372"/>
                      </a:lnTo>
                      <a:lnTo>
                        <a:pt x="694" y="3151"/>
                      </a:lnTo>
                      <a:cubicBezTo>
                        <a:pt x="898" y="2946"/>
                        <a:pt x="1166" y="2844"/>
                        <a:pt x="1434" y="2844"/>
                      </a:cubicBezTo>
                      <a:cubicBezTo>
                        <a:pt x="1702" y="2844"/>
                        <a:pt x="1970" y="2946"/>
                        <a:pt x="2174" y="3151"/>
                      </a:cubicBezTo>
                      <a:cubicBezTo>
                        <a:pt x="2552" y="3529"/>
                        <a:pt x="2552" y="4222"/>
                        <a:pt x="2174" y="4600"/>
                      </a:cubicBezTo>
                      <a:lnTo>
                        <a:pt x="1922" y="4852"/>
                      </a:lnTo>
                      <a:lnTo>
                        <a:pt x="2899" y="5829"/>
                      </a:lnTo>
                      <a:lnTo>
                        <a:pt x="5073" y="3655"/>
                      </a:lnTo>
                      <a:cubicBezTo>
                        <a:pt x="5482" y="3277"/>
                        <a:pt x="5482" y="2615"/>
                        <a:pt x="5073" y="2206"/>
                      </a:cubicBezTo>
                      <a:lnTo>
                        <a:pt x="2899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6" name="Google Shape;9591;p73">
                  <a:extLst>
                    <a:ext uri="{FF2B5EF4-FFF2-40B4-BE49-F238E27FC236}">
                      <a16:creationId xmlns:a16="http://schemas.microsoft.com/office/drawing/2014/main" id="{12AD25A2-58BE-A5DE-C5E7-A57B40BCC501}"/>
                    </a:ext>
                  </a:extLst>
                </p:cNvPr>
                <p:cNvSpPr/>
                <p:nvPr/>
              </p:nvSpPr>
              <p:spPr>
                <a:xfrm>
                  <a:off x="5794025" y="3396625"/>
                  <a:ext cx="147300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2" h="5388" extrusionOk="0">
                      <a:moveTo>
                        <a:pt x="2993" y="0"/>
                      </a:moveTo>
                      <a:lnTo>
                        <a:pt x="2520" y="473"/>
                      </a:lnTo>
                      <a:lnTo>
                        <a:pt x="2741" y="725"/>
                      </a:lnTo>
                      <a:cubicBezTo>
                        <a:pt x="3151" y="1103"/>
                        <a:pt x="3151" y="1764"/>
                        <a:pt x="2741" y="2174"/>
                      </a:cubicBezTo>
                      <a:cubicBezTo>
                        <a:pt x="2505" y="2363"/>
                        <a:pt x="2221" y="2457"/>
                        <a:pt x="1949" y="2457"/>
                      </a:cubicBezTo>
                      <a:cubicBezTo>
                        <a:pt x="1678" y="2457"/>
                        <a:pt x="1418" y="2363"/>
                        <a:pt x="1229" y="2174"/>
                      </a:cubicBezTo>
                      <a:lnTo>
                        <a:pt x="977" y="1922"/>
                      </a:lnTo>
                      <a:lnTo>
                        <a:pt x="0" y="2930"/>
                      </a:lnTo>
                      <a:lnTo>
                        <a:pt x="2205" y="5072"/>
                      </a:lnTo>
                      <a:cubicBezTo>
                        <a:pt x="2394" y="5293"/>
                        <a:pt x="2678" y="5387"/>
                        <a:pt x="2930" y="5387"/>
                      </a:cubicBezTo>
                      <a:cubicBezTo>
                        <a:pt x="3214" y="5387"/>
                        <a:pt x="3497" y="5293"/>
                        <a:pt x="3686" y="5072"/>
                      </a:cubicBezTo>
                      <a:lnTo>
                        <a:pt x="5891" y="2930"/>
                      </a:lnTo>
                      <a:lnTo>
                        <a:pt x="4663" y="1701"/>
                      </a:lnTo>
                      <a:cubicBezTo>
                        <a:pt x="4568" y="1575"/>
                        <a:pt x="4568" y="1355"/>
                        <a:pt x="4663" y="1229"/>
                      </a:cubicBezTo>
                      <a:lnTo>
                        <a:pt x="5167" y="756"/>
                      </a:lnTo>
                      <a:cubicBezTo>
                        <a:pt x="5261" y="630"/>
                        <a:pt x="5261" y="410"/>
                        <a:pt x="5167" y="284"/>
                      </a:cubicBezTo>
                      <a:cubicBezTo>
                        <a:pt x="5104" y="221"/>
                        <a:pt x="5009" y="189"/>
                        <a:pt x="4915" y="189"/>
                      </a:cubicBezTo>
                      <a:cubicBezTo>
                        <a:pt x="4820" y="189"/>
                        <a:pt x="4726" y="221"/>
                        <a:pt x="4663" y="284"/>
                      </a:cubicBezTo>
                      <a:lnTo>
                        <a:pt x="4190" y="756"/>
                      </a:lnTo>
                      <a:cubicBezTo>
                        <a:pt x="4143" y="819"/>
                        <a:pt x="4056" y="851"/>
                        <a:pt x="3966" y="851"/>
                      </a:cubicBezTo>
                      <a:cubicBezTo>
                        <a:pt x="3875" y="851"/>
                        <a:pt x="3781" y="819"/>
                        <a:pt x="3718" y="756"/>
                      </a:cubicBezTo>
                      <a:lnTo>
                        <a:pt x="299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52" name="Google Shape;9592;p73">
                <a:extLst>
                  <a:ext uri="{FF2B5EF4-FFF2-40B4-BE49-F238E27FC236}">
                    <a16:creationId xmlns:a16="http://schemas.microsoft.com/office/drawing/2014/main" id="{06847C40-3937-0802-4EC4-40792329C0DF}"/>
                  </a:ext>
                </a:extLst>
              </p:cNvPr>
              <p:cNvGrpSpPr/>
              <p:nvPr/>
            </p:nvGrpSpPr>
            <p:grpSpPr>
              <a:xfrm>
                <a:off x="9661466" y="4393899"/>
                <a:ext cx="471329" cy="468667"/>
                <a:chOff x="5727850" y="3609275"/>
                <a:chExt cx="278850" cy="277275"/>
              </a:xfrm>
              <a:grpFill/>
            </p:grpSpPr>
            <p:sp>
              <p:nvSpPr>
                <p:cNvPr id="68" name="Google Shape;9593;p73">
                  <a:extLst>
                    <a:ext uri="{FF2B5EF4-FFF2-40B4-BE49-F238E27FC236}">
                      <a16:creationId xmlns:a16="http://schemas.microsoft.com/office/drawing/2014/main" id="{FA16913F-64D4-4534-47EC-CAB0E88631D7}"/>
                    </a:ext>
                  </a:extLst>
                </p:cNvPr>
                <p:cNvSpPr/>
                <p:nvPr/>
              </p:nvSpPr>
              <p:spPr>
                <a:xfrm>
                  <a:off x="5884600" y="3765225"/>
                  <a:ext cx="122100" cy="12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4853" extrusionOk="0">
                      <a:moveTo>
                        <a:pt x="2426" y="662"/>
                      </a:moveTo>
                      <a:cubicBezTo>
                        <a:pt x="2646" y="662"/>
                        <a:pt x="2804" y="819"/>
                        <a:pt x="2804" y="1008"/>
                      </a:cubicBezTo>
                      <a:cubicBezTo>
                        <a:pt x="2804" y="1197"/>
                        <a:pt x="2646" y="1355"/>
                        <a:pt x="2426" y="1355"/>
                      </a:cubicBezTo>
                      <a:cubicBezTo>
                        <a:pt x="2237" y="1355"/>
                        <a:pt x="2079" y="1197"/>
                        <a:pt x="2079" y="1008"/>
                      </a:cubicBezTo>
                      <a:cubicBezTo>
                        <a:pt x="2079" y="819"/>
                        <a:pt x="2237" y="662"/>
                        <a:pt x="2426" y="662"/>
                      </a:cubicBezTo>
                      <a:close/>
                      <a:moveTo>
                        <a:pt x="2426" y="1670"/>
                      </a:moveTo>
                      <a:cubicBezTo>
                        <a:pt x="2646" y="1670"/>
                        <a:pt x="2804" y="1828"/>
                        <a:pt x="2804" y="2048"/>
                      </a:cubicBezTo>
                      <a:lnTo>
                        <a:pt x="2804" y="3781"/>
                      </a:lnTo>
                      <a:cubicBezTo>
                        <a:pt x="2804" y="3970"/>
                        <a:pt x="2646" y="4127"/>
                        <a:pt x="2426" y="4127"/>
                      </a:cubicBezTo>
                      <a:cubicBezTo>
                        <a:pt x="2237" y="4127"/>
                        <a:pt x="2079" y="3970"/>
                        <a:pt x="2079" y="3781"/>
                      </a:cubicBezTo>
                      <a:lnTo>
                        <a:pt x="2079" y="2048"/>
                      </a:lnTo>
                      <a:cubicBezTo>
                        <a:pt x="2079" y="1828"/>
                        <a:pt x="2237" y="1670"/>
                        <a:pt x="2426" y="1670"/>
                      </a:cubicBezTo>
                      <a:close/>
                      <a:moveTo>
                        <a:pt x="2426" y="0"/>
                      </a:moveTo>
                      <a:cubicBezTo>
                        <a:pt x="1103" y="0"/>
                        <a:pt x="0" y="1103"/>
                        <a:pt x="0" y="2426"/>
                      </a:cubicBezTo>
                      <a:cubicBezTo>
                        <a:pt x="0" y="3749"/>
                        <a:pt x="1103" y="4852"/>
                        <a:pt x="2426" y="4852"/>
                      </a:cubicBezTo>
                      <a:cubicBezTo>
                        <a:pt x="3781" y="4852"/>
                        <a:pt x="4883" y="3749"/>
                        <a:pt x="4883" y="2426"/>
                      </a:cubicBezTo>
                      <a:cubicBezTo>
                        <a:pt x="4883" y="1040"/>
                        <a:pt x="3781" y="0"/>
                        <a:pt x="242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9" name="Google Shape;9594;p73">
                  <a:extLst>
                    <a:ext uri="{FF2B5EF4-FFF2-40B4-BE49-F238E27FC236}">
                      <a16:creationId xmlns:a16="http://schemas.microsoft.com/office/drawing/2014/main" id="{B7ECB362-0A43-F094-91E5-6646834D89E1}"/>
                    </a:ext>
                  </a:extLst>
                </p:cNvPr>
                <p:cNvSpPr/>
                <p:nvPr/>
              </p:nvSpPr>
              <p:spPr>
                <a:xfrm>
                  <a:off x="5727850" y="3669125"/>
                  <a:ext cx="35475" cy="21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8665" extrusionOk="0">
                      <a:moveTo>
                        <a:pt x="32" y="1"/>
                      </a:moveTo>
                      <a:lnTo>
                        <a:pt x="32" y="7310"/>
                      </a:lnTo>
                      <a:cubicBezTo>
                        <a:pt x="1" y="8034"/>
                        <a:pt x="631" y="8665"/>
                        <a:pt x="1418" y="8665"/>
                      </a:cubicBezTo>
                      <a:lnTo>
                        <a:pt x="1418" y="347"/>
                      </a:lnTo>
                      <a:lnTo>
                        <a:pt x="1072" y="347"/>
                      </a:lnTo>
                      <a:cubicBezTo>
                        <a:pt x="662" y="347"/>
                        <a:pt x="316" y="253"/>
                        <a:pt x="3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0" name="Google Shape;9595;p73">
                  <a:extLst>
                    <a:ext uri="{FF2B5EF4-FFF2-40B4-BE49-F238E27FC236}">
                      <a16:creationId xmlns:a16="http://schemas.microsoft.com/office/drawing/2014/main" id="{3897A2A5-B3C0-F261-4F3C-935A0212C69A}"/>
                    </a:ext>
                  </a:extLst>
                </p:cNvPr>
                <p:cNvSpPr/>
                <p:nvPr/>
              </p:nvSpPr>
              <p:spPr>
                <a:xfrm>
                  <a:off x="5779825" y="3677800"/>
                  <a:ext cx="174900" cy="20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6" h="8318" extrusionOk="0">
                      <a:moveTo>
                        <a:pt x="5262" y="693"/>
                      </a:moveTo>
                      <a:cubicBezTo>
                        <a:pt x="5451" y="693"/>
                        <a:pt x="5609" y="851"/>
                        <a:pt x="5609" y="1040"/>
                      </a:cubicBezTo>
                      <a:cubicBezTo>
                        <a:pt x="5609" y="1229"/>
                        <a:pt x="5451" y="1386"/>
                        <a:pt x="5262" y="1386"/>
                      </a:cubicBezTo>
                      <a:lnTo>
                        <a:pt x="1072" y="1386"/>
                      </a:lnTo>
                      <a:cubicBezTo>
                        <a:pt x="883" y="1386"/>
                        <a:pt x="726" y="1229"/>
                        <a:pt x="726" y="1040"/>
                      </a:cubicBezTo>
                      <a:cubicBezTo>
                        <a:pt x="726" y="851"/>
                        <a:pt x="883" y="693"/>
                        <a:pt x="1072" y="693"/>
                      </a:cubicBezTo>
                      <a:close/>
                      <a:moveTo>
                        <a:pt x="5262" y="2080"/>
                      </a:moveTo>
                      <a:cubicBezTo>
                        <a:pt x="5451" y="2080"/>
                        <a:pt x="5609" y="2237"/>
                        <a:pt x="5609" y="2426"/>
                      </a:cubicBezTo>
                      <a:cubicBezTo>
                        <a:pt x="5609" y="2615"/>
                        <a:pt x="5451" y="2773"/>
                        <a:pt x="5262" y="2773"/>
                      </a:cubicBezTo>
                      <a:lnTo>
                        <a:pt x="1072" y="2773"/>
                      </a:lnTo>
                      <a:cubicBezTo>
                        <a:pt x="883" y="2773"/>
                        <a:pt x="726" y="2615"/>
                        <a:pt x="726" y="2426"/>
                      </a:cubicBezTo>
                      <a:cubicBezTo>
                        <a:pt x="726" y="2237"/>
                        <a:pt x="883" y="2080"/>
                        <a:pt x="1072" y="2080"/>
                      </a:cubicBezTo>
                      <a:close/>
                      <a:moveTo>
                        <a:pt x="1" y="0"/>
                      </a:moveTo>
                      <a:lnTo>
                        <a:pt x="1" y="8318"/>
                      </a:lnTo>
                      <a:lnTo>
                        <a:pt x="4695" y="8318"/>
                      </a:lnTo>
                      <a:cubicBezTo>
                        <a:pt x="4002" y="7750"/>
                        <a:pt x="3498" y="6868"/>
                        <a:pt x="3498" y="5892"/>
                      </a:cubicBezTo>
                      <a:cubicBezTo>
                        <a:pt x="3498" y="5766"/>
                        <a:pt x="3561" y="5640"/>
                        <a:pt x="3561" y="5545"/>
                      </a:cubicBezTo>
                      <a:lnTo>
                        <a:pt x="1072" y="5545"/>
                      </a:lnTo>
                      <a:cubicBezTo>
                        <a:pt x="883" y="5545"/>
                        <a:pt x="726" y="5388"/>
                        <a:pt x="726" y="5167"/>
                      </a:cubicBezTo>
                      <a:lnTo>
                        <a:pt x="726" y="3812"/>
                      </a:lnTo>
                      <a:cubicBezTo>
                        <a:pt x="726" y="3592"/>
                        <a:pt x="883" y="3434"/>
                        <a:pt x="1072" y="3434"/>
                      </a:cubicBezTo>
                      <a:lnTo>
                        <a:pt x="4695" y="3434"/>
                      </a:lnTo>
                      <a:cubicBezTo>
                        <a:pt x="5199" y="3056"/>
                        <a:pt x="5861" y="2773"/>
                        <a:pt x="6617" y="2773"/>
                      </a:cubicBezTo>
                      <a:cubicBezTo>
                        <a:pt x="6743" y="2773"/>
                        <a:pt x="6869" y="2804"/>
                        <a:pt x="6995" y="2804"/>
                      </a:cubicBezTo>
                      <a:lnTo>
                        <a:pt x="699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1" name="Google Shape;9596;p73">
                  <a:extLst>
                    <a:ext uri="{FF2B5EF4-FFF2-40B4-BE49-F238E27FC236}">
                      <a16:creationId xmlns:a16="http://schemas.microsoft.com/office/drawing/2014/main" id="{2C5B18DA-97AB-50E7-A090-C6FCCAB694E9}"/>
                    </a:ext>
                  </a:extLst>
                </p:cNvPr>
                <p:cNvSpPr/>
                <p:nvPr/>
              </p:nvSpPr>
              <p:spPr>
                <a:xfrm>
                  <a:off x="5815275" y="3781750"/>
                  <a:ext cx="6620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8" h="694" extrusionOk="0">
                      <a:moveTo>
                        <a:pt x="1" y="1"/>
                      </a:moveTo>
                      <a:lnTo>
                        <a:pt x="1" y="694"/>
                      </a:lnTo>
                      <a:lnTo>
                        <a:pt x="2301" y="694"/>
                      </a:lnTo>
                      <a:cubicBezTo>
                        <a:pt x="2364" y="473"/>
                        <a:pt x="2490" y="221"/>
                        <a:pt x="26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2" name="Google Shape;9597;p73">
                  <a:extLst>
                    <a:ext uri="{FF2B5EF4-FFF2-40B4-BE49-F238E27FC236}">
                      <a16:creationId xmlns:a16="http://schemas.microsoft.com/office/drawing/2014/main" id="{F699FFEC-63A6-100E-6C0D-A394A82B12C1}"/>
                    </a:ext>
                  </a:extLst>
                </p:cNvPr>
                <p:cNvSpPr/>
                <p:nvPr/>
              </p:nvSpPr>
              <p:spPr>
                <a:xfrm>
                  <a:off x="5727850" y="3609275"/>
                  <a:ext cx="2260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3" h="2049" extrusionOk="0">
                      <a:moveTo>
                        <a:pt x="1072" y="0"/>
                      </a:moveTo>
                      <a:cubicBezTo>
                        <a:pt x="473" y="0"/>
                        <a:pt x="32" y="473"/>
                        <a:pt x="32" y="1040"/>
                      </a:cubicBezTo>
                      <a:cubicBezTo>
                        <a:pt x="1" y="1576"/>
                        <a:pt x="473" y="2048"/>
                        <a:pt x="1072" y="2048"/>
                      </a:cubicBezTo>
                      <a:lnTo>
                        <a:pt x="9043" y="2048"/>
                      </a:lnTo>
                      <a:cubicBezTo>
                        <a:pt x="8475" y="2048"/>
                        <a:pt x="8034" y="1576"/>
                        <a:pt x="8034" y="1040"/>
                      </a:cubicBezTo>
                      <a:cubicBezTo>
                        <a:pt x="8034" y="441"/>
                        <a:pt x="8507" y="0"/>
                        <a:pt x="904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53" name="Google Shape;9598;p73">
                <a:extLst>
                  <a:ext uri="{FF2B5EF4-FFF2-40B4-BE49-F238E27FC236}">
                    <a16:creationId xmlns:a16="http://schemas.microsoft.com/office/drawing/2014/main" id="{862D4125-1278-F079-8E9F-430E1A4EF965}"/>
                  </a:ext>
                </a:extLst>
              </p:cNvPr>
              <p:cNvGrpSpPr/>
              <p:nvPr/>
            </p:nvGrpSpPr>
            <p:grpSpPr>
              <a:xfrm>
                <a:off x="9677461" y="4985321"/>
                <a:ext cx="439341" cy="499261"/>
                <a:chOff x="5736525" y="3963700"/>
                <a:chExt cx="259925" cy="295375"/>
              </a:xfrm>
              <a:grpFill/>
            </p:grpSpPr>
            <p:sp>
              <p:nvSpPr>
                <p:cNvPr id="61" name="Google Shape;9599;p73">
                  <a:extLst>
                    <a:ext uri="{FF2B5EF4-FFF2-40B4-BE49-F238E27FC236}">
                      <a16:creationId xmlns:a16="http://schemas.microsoft.com/office/drawing/2014/main" id="{43A1B1C9-4F31-D91F-3C74-3581FF368491}"/>
                    </a:ext>
                  </a:extLst>
                </p:cNvPr>
                <p:cNvSpPr/>
                <p:nvPr/>
              </p:nvSpPr>
              <p:spPr>
                <a:xfrm>
                  <a:off x="5736525" y="4153525"/>
                  <a:ext cx="121300" cy="10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4222" extrusionOk="0">
                      <a:moveTo>
                        <a:pt x="1733" y="0"/>
                      </a:moveTo>
                      <a:cubicBezTo>
                        <a:pt x="788" y="0"/>
                        <a:pt x="0" y="788"/>
                        <a:pt x="0" y="1733"/>
                      </a:cubicBezTo>
                      <a:lnTo>
                        <a:pt x="0" y="3875"/>
                      </a:lnTo>
                      <a:cubicBezTo>
                        <a:pt x="0" y="4064"/>
                        <a:pt x="158" y="4222"/>
                        <a:pt x="378" y="4222"/>
                      </a:cubicBezTo>
                      <a:lnTo>
                        <a:pt x="4852" y="4222"/>
                      </a:lnTo>
                      <a:lnTo>
                        <a:pt x="4852" y="2584"/>
                      </a:lnTo>
                      <a:lnTo>
                        <a:pt x="230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2" name="Google Shape;9600;p73">
                  <a:extLst>
                    <a:ext uri="{FF2B5EF4-FFF2-40B4-BE49-F238E27FC236}">
                      <a16:creationId xmlns:a16="http://schemas.microsoft.com/office/drawing/2014/main" id="{7438990C-5EA7-7176-BE32-7180B16FDD3D}"/>
                    </a:ext>
                  </a:extLst>
                </p:cNvPr>
                <p:cNvSpPr/>
                <p:nvPr/>
              </p:nvSpPr>
              <p:spPr>
                <a:xfrm>
                  <a:off x="5833400" y="4168475"/>
                  <a:ext cx="66975" cy="3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9" h="1356" extrusionOk="0">
                      <a:moveTo>
                        <a:pt x="2678" y="1"/>
                      </a:moveTo>
                      <a:lnTo>
                        <a:pt x="2678" y="1"/>
                      </a:lnTo>
                      <a:cubicBezTo>
                        <a:pt x="2458" y="32"/>
                        <a:pt x="2237" y="127"/>
                        <a:pt x="1985" y="127"/>
                      </a:cubicBezTo>
                      <a:lnTo>
                        <a:pt x="662" y="127"/>
                      </a:lnTo>
                      <a:cubicBezTo>
                        <a:pt x="441" y="127"/>
                        <a:pt x="221" y="95"/>
                        <a:pt x="0" y="1"/>
                      </a:cubicBezTo>
                      <a:lnTo>
                        <a:pt x="0" y="1"/>
                      </a:lnTo>
                      <a:lnTo>
                        <a:pt x="1323" y="1355"/>
                      </a:lnTo>
                      <a:lnTo>
                        <a:pt x="2678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3" name="Google Shape;9601;p73">
                  <a:extLst>
                    <a:ext uri="{FF2B5EF4-FFF2-40B4-BE49-F238E27FC236}">
                      <a16:creationId xmlns:a16="http://schemas.microsoft.com/office/drawing/2014/main" id="{D4FD283B-2414-75B0-A09A-CEC968239091}"/>
                    </a:ext>
                  </a:extLst>
                </p:cNvPr>
                <p:cNvSpPr/>
                <p:nvPr/>
              </p:nvSpPr>
              <p:spPr>
                <a:xfrm>
                  <a:off x="5875925" y="4153525"/>
                  <a:ext cx="120525" cy="10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1" h="4222" extrusionOk="0">
                      <a:moveTo>
                        <a:pt x="2426" y="2048"/>
                      </a:moveTo>
                      <a:cubicBezTo>
                        <a:pt x="2615" y="2048"/>
                        <a:pt x="2773" y="2205"/>
                        <a:pt x="2773" y="2426"/>
                      </a:cubicBezTo>
                      <a:cubicBezTo>
                        <a:pt x="2773" y="2615"/>
                        <a:pt x="2615" y="2773"/>
                        <a:pt x="2426" y="2773"/>
                      </a:cubicBezTo>
                      <a:lnTo>
                        <a:pt x="1733" y="2773"/>
                      </a:lnTo>
                      <a:cubicBezTo>
                        <a:pt x="1513" y="2773"/>
                        <a:pt x="1355" y="2615"/>
                        <a:pt x="1355" y="2426"/>
                      </a:cubicBezTo>
                      <a:cubicBezTo>
                        <a:pt x="1355" y="2205"/>
                        <a:pt x="1513" y="2048"/>
                        <a:pt x="1733" y="2048"/>
                      </a:cubicBezTo>
                      <a:close/>
                      <a:moveTo>
                        <a:pt x="2552" y="0"/>
                      </a:moveTo>
                      <a:lnTo>
                        <a:pt x="1" y="2584"/>
                      </a:lnTo>
                      <a:lnTo>
                        <a:pt x="1" y="4222"/>
                      </a:lnTo>
                      <a:lnTo>
                        <a:pt x="4474" y="4222"/>
                      </a:lnTo>
                      <a:cubicBezTo>
                        <a:pt x="4663" y="4222"/>
                        <a:pt x="4821" y="4064"/>
                        <a:pt x="4821" y="3875"/>
                      </a:cubicBezTo>
                      <a:lnTo>
                        <a:pt x="4821" y="1733"/>
                      </a:lnTo>
                      <a:cubicBezTo>
                        <a:pt x="4821" y="788"/>
                        <a:pt x="4033" y="0"/>
                        <a:pt x="30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4" name="Google Shape;9602;p73">
                  <a:extLst>
                    <a:ext uri="{FF2B5EF4-FFF2-40B4-BE49-F238E27FC236}">
                      <a16:creationId xmlns:a16="http://schemas.microsoft.com/office/drawing/2014/main" id="{3706361C-F4C4-D17A-397A-C8EB3CA062CA}"/>
                    </a:ext>
                  </a:extLst>
                </p:cNvPr>
                <p:cNvSpPr/>
                <p:nvPr/>
              </p:nvSpPr>
              <p:spPr>
                <a:xfrm>
                  <a:off x="5754625" y="3963700"/>
                  <a:ext cx="224500" cy="15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0" h="6176" extrusionOk="0">
                      <a:moveTo>
                        <a:pt x="3120" y="1"/>
                      </a:moveTo>
                      <a:cubicBezTo>
                        <a:pt x="1387" y="1"/>
                        <a:pt x="1" y="1418"/>
                        <a:pt x="1" y="3119"/>
                      </a:cubicBezTo>
                      <a:lnTo>
                        <a:pt x="1" y="4506"/>
                      </a:lnTo>
                      <a:cubicBezTo>
                        <a:pt x="1" y="5325"/>
                        <a:pt x="568" y="6018"/>
                        <a:pt x="1355" y="6175"/>
                      </a:cubicBezTo>
                      <a:lnTo>
                        <a:pt x="1355" y="2773"/>
                      </a:lnTo>
                      <a:lnTo>
                        <a:pt x="1009" y="2773"/>
                      </a:lnTo>
                      <a:cubicBezTo>
                        <a:pt x="914" y="2773"/>
                        <a:pt x="820" y="2804"/>
                        <a:pt x="694" y="2804"/>
                      </a:cubicBezTo>
                      <a:cubicBezTo>
                        <a:pt x="851" y="1607"/>
                        <a:pt x="1860" y="662"/>
                        <a:pt x="3120" y="662"/>
                      </a:cubicBezTo>
                      <a:lnTo>
                        <a:pt x="5861" y="662"/>
                      </a:lnTo>
                      <a:cubicBezTo>
                        <a:pt x="7089" y="662"/>
                        <a:pt x="8098" y="1607"/>
                        <a:pt x="8255" y="2804"/>
                      </a:cubicBezTo>
                      <a:cubicBezTo>
                        <a:pt x="8161" y="2773"/>
                        <a:pt x="8066" y="2773"/>
                        <a:pt x="7940" y="2773"/>
                      </a:cubicBezTo>
                      <a:lnTo>
                        <a:pt x="7593" y="2773"/>
                      </a:lnTo>
                      <a:lnTo>
                        <a:pt x="7593" y="6175"/>
                      </a:lnTo>
                      <a:cubicBezTo>
                        <a:pt x="8381" y="6018"/>
                        <a:pt x="8980" y="5325"/>
                        <a:pt x="8980" y="4506"/>
                      </a:cubicBezTo>
                      <a:lnTo>
                        <a:pt x="8980" y="3119"/>
                      </a:lnTo>
                      <a:cubicBezTo>
                        <a:pt x="8980" y="1387"/>
                        <a:pt x="7562" y="1"/>
                        <a:pt x="586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5" name="Google Shape;9603;p73">
                  <a:extLst>
                    <a:ext uri="{FF2B5EF4-FFF2-40B4-BE49-F238E27FC236}">
                      <a16:creationId xmlns:a16="http://schemas.microsoft.com/office/drawing/2014/main" id="{E418D05E-CD97-B6AF-2583-0345D64B0B90}"/>
                    </a:ext>
                  </a:extLst>
                </p:cNvPr>
                <p:cNvSpPr/>
                <p:nvPr/>
              </p:nvSpPr>
              <p:spPr>
                <a:xfrm>
                  <a:off x="5806625" y="3998350"/>
                  <a:ext cx="69325" cy="5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3" h="2081" extrusionOk="0">
                      <a:moveTo>
                        <a:pt x="1733" y="1"/>
                      </a:moveTo>
                      <a:cubicBezTo>
                        <a:pt x="788" y="1"/>
                        <a:pt x="0" y="788"/>
                        <a:pt x="0" y="1733"/>
                      </a:cubicBezTo>
                      <a:lnTo>
                        <a:pt x="0" y="2080"/>
                      </a:lnTo>
                      <a:lnTo>
                        <a:pt x="1733" y="2080"/>
                      </a:lnTo>
                      <a:cubicBezTo>
                        <a:pt x="2300" y="2049"/>
                        <a:pt x="2773" y="1607"/>
                        <a:pt x="2773" y="1009"/>
                      </a:cubicBezTo>
                      <a:lnTo>
                        <a:pt x="2773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6" name="Google Shape;9604;p73">
                  <a:extLst>
                    <a:ext uri="{FF2B5EF4-FFF2-40B4-BE49-F238E27FC236}">
                      <a16:creationId xmlns:a16="http://schemas.microsoft.com/office/drawing/2014/main" id="{4883633C-0DCB-2FF3-4570-FFCECBF8BFD4}"/>
                    </a:ext>
                  </a:extLst>
                </p:cNvPr>
                <p:cNvSpPr/>
                <p:nvPr/>
              </p:nvSpPr>
              <p:spPr>
                <a:xfrm>
                  <a:off x="5893250" y="3999150"/>
                  <a:ext cx="34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2049" extrusionOk="0">
                      <a:moveTo>
                        <a:pt x="1" y="0"/>
                      </a:moveTo>
                      <a:lnTo>
                        <a:pt x="1" y="1040"/>
                      </a:lnTo>
                      <a:cubicBezTo>
                        <a:pt x="1" y="1607"/>
                        <a:pt x="473" y="2048"/>
                        <a:pt x="1040" y="2048"/>
                      </a:cubicBezTo>
                      <a:lnTo>
                        <a:pt x="1387" y="2048"/>
                      </a:lnTo>
                      <a:lnTo>
                        <a:pt x="1387" y="1701"/>
                      </a:lnTo>
                      <a:cubicBezTo>
                        <a:pt x="1387" y="882"/>
                        <a:pt x="788" y="158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7" name="Google Shape;9605;p73">
                  <a:extLst>
                    <a:ext uri="{FF2B5EF4-FFF2-40B4-BE49-F238E27FC236}">
                      <a16:creationId xmlns:a16="http://schemas.microsoft.com/office/drawing/2014/main" id="{A484B649-44A8-368B-0A3F-205411F9E066}"/>
                    </a:ext>
                  </a:extLst>
                </p:cNvPr>
                <p:cNvSpPr/>
                <p:nvPr/>
              </p:nvSpPr>
              <p:spPr>
                <a:xfrm>
                  <a:off x="5806625" y="4049550"/>
                  <a:ext cx="121300" cy="10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4160" extrusionOk="0">
                      <a:moveTo>
                        <a:pt x="3119" y="1"/>
                      </a:moveTo>
                      <a:cubicBezTo>
                        <a:pt x="2804" y="442"/>
                        <a:pt x="2300" y="694"/>
                        <a:pt x="1733" y="694"/>
                      </a:cubicBezTo>
                      <a:lnTo>
                        <a:pt x="0" y="694"/>
                      </a:lnTo>
                      <a:lnTo>
                        <a:pt x="0" y="2426"/>
                      </a:lnTo>
                      <a:cubicBezTo>
                        <a:pt x="0" y="3372"/>
                        <a:pt x="788" y="4159"/>
                        <a:pt x="1733" y="4159"/>
                      </a:cubicBezTo>
                      <a:lnTo>
                        <a:pt x="3119" y="4159"/>
                      </a:lnTo>
                      <a:cubicBezTo>
                        <a:pt x="4064" y="4159"/>
                        <a:pt x="4852" y="3372"/>
                        <a:pt x="4852" y="2426"/>
                      </a:cubicBezTo>
                      <a:lnTo>
                        <a:pt x="4852" y="694"/>
                      </a:lnTo>
                      <a:lnTo>
                        <a:pt x="4505" y="694"/>
                      </a:lnTo>
                      <a:cubicBezTo>
                        <a:pt x="3938" y="694"/>
                        <a:pt x="3434" y="442"/>
                        <a:pt x="311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54" name="Google Shape;9606;p73">
                <a:extLst>
                  <a:ext uri="{FF2B5EF4-FFF2-40B4-BE49-F238E27FC236}">
                    <a16:creationId xmlns:a16="http://schemas.microsoft.com/office/drawing/2014/main" id="{EFB89E6E-35DB-2303-FC96-6DBB9908CCCD}"/>
                  </a:ext>
                </a:extLst>
              </p:cNvPr>
              <p:cNvGrpSpPr/>
              <p:nvPr/>
            </p:nvGrpSpPr>
            <p:grpSpPr>
              <a:xfrm>
                <a:off x="10925482" y="4377925"/>
                <a:ext cx="501965" cy="500612"/>
                <a:chOff x="6553275" y="3604550"/>
                <a:chExt cx="296975" cy="296175"/>
              </a:xfrm>
              <a:grpFill/>
            </p:grpSpPr>
            <p:sp>
              <p:nvSpPr>
                <p:cNvPr id="55" name="Google Shape;9607;p73">
                  <a:extLst>
                    <a:ext uri="{FF2B5EF4-FFF2-40B4-BE49-F238E27FC236}">
                      <a16:creationId xmlns:a16="http://schemas.microsoft.com/office/drawing/2014/main" id="{C880518A-8EE0-0C84-F03D-113DD6FFDC46}"/>
                    </a:ext>
                  </a:extLst>
                </p:cNvPr>
                <p:cNvSpPr/>
                <p:nvPr/>
              </p:nvSpPr>
              <p:spPr>
                <a:xfrm>
                  <a:off x="6657250" y="3604550"/>
                  <a:ext cx="86650" cy="8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3466" extrusionOk="0">
                      <a:moveTo>
                        <a:pt x="1733" y="0"/>
                      </a:moveTo>
                      <a:cubicBezTo>
                        <a:pt x="788" y="0"/>
                        <a:pt x="0" y="788"/>
                        <a:pt x="0" y="1733"/>
                      </a:cubicBezTo>
                      <a:cubicBezTo>
                        <a:pt x="0" y="2678"/>
                        <a:pt x="788" y="3466"/>
                        <a:pt x="1733" y="3466"/>
                      </a:cubicBezTo>
                      <a:cubicBezTo>
                        <a:pt x="2678" y="3466"/>
                        <a:pt x="3466" y="2678"/>
                        <a:pt x="3466" y="1733"/>
                      </a:cubicBezTo>
                      <a:cubicBezTo>
                        <a:pt x="3466" y="788"/>
                        <a:pt x="2678" y="0"/>
                        <a:pt x="17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56" name="Google Shape;9608;p73">
                  <a:extLst>
                    <a:ext uri="{FF2B5EF4-FFF2-40B4-BE49-F238E27FC236}">
                      <a16:creationId xmlns:a16="http://schemas.microsoft.com/office/drawing/2014/main" id="{22320C70-5927-D35D-9F02-51C7440252C8}"/>
                    </a:ext>
                  </a:extLst>
                </p:cNvPr>
                <p:cNvSpPr/>
                <p:nvPr/>
              </p:nvSpPr>
              <p:spPr>
                <a:xfrm>
                  <a:off x="6553275" y="3777825"/>
                  <a:ext cx="296975" cy="1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9" h="4916" extrusionOk="0">
                      <a:moveTo>
                        <a:pt x="694" y="0"/>
                      </a:moveTo>
                      <a:cubicBezTo>
                        <a:pt x="316" y="0"/>
                        <a:pt x="1" y="315"/>
                        <a:pt x="1" y="693"/>
                      </a:cubicBezTo>
                      <a:cubicBezTo>
                        <a:pt x="1" y="1103"/>
                        <a:pt x="316" y="1418"/>
                        <a:pt x="694" y="1418"/>
                      </a:cubicBezTo>
                      <a:lnTo>
                        <a:pt x="694" y="4569"/>
                      </a:lnTo>
                      <a:cubicBezTo>
                        <a:pt x="694" y="4758"/>
                        <a:pt x="851" y="4915"/>
                        <a:pt x="1040" y="4915"/>
                      </a:cubicBezTo>
                      <a:lnTo>
                        <a:pt x="10807" y="4915"/>
                      </a:lnTo>
                      <a:cubicBezTo>
                        <a:pt x="11028" y="4915"/>
                        <a:pt x="11185" y="4758"/>
                        <a:pt x="11185" y="4569"/>
                      </a:cubicBezTo>
                      <a:lnTo>
                        <a:pt x="11185" y="1418"/>
                      </a:lnTo>
                      <a:cubicBezTo>
                        <a:pt x="11563" y="1418"/>
                        <a:pt x="11878" y="1103"/>
                        <a:pt x="11878" y="693"/>
                      </a:cubicBezTo>
                      <a:cubicBezTo>
                        <a:pt x="11815" y="315"/>
                        <a:pt x="11500" y="0"/>
                        <a:pt x="1112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57" name="Google Shape;9609;p73">
                  <a:extLst>
                    <a:ext uri="{FF2B5EF4-FFF2-40B4-BE49-F238E27FC236}">
                      <a16:creationId xmlns:a16="http://schemas.microsoft.com/office/drawing/2014/main" id="{E700520C-CB68-0D54-F350-2073C059F2E6}"/>
                    </a:ext>
                  </a:extLst>
                </p:cNvPr>
                <p:cNvSpPr/>
                <p:nvPr/>
              </p:nvSpPr>
              <p:spPr>
                <a:xfrm>
                  <a:off x="6755700" y="3640000"/>
                  <a:ext cx="74850" cy="12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4" h="4852" extrusionOk="0">
                      <a:moveTo>
                        <a:pt x="190" y="0"/>
                      </a:moveTo>
                      <a:cubicBezTo>
                        <a:pt x="190" y="126"/>
                        <a:pt x="253" y="221"/>
                        <a:pt x="253" y="347"/>
                      </a:cubicBezTo>
                      <a:cubicBezTo>
                        <a:pt x="253" y="693"/>
                        <a:pt x="158" y="1071"/>
                        <a:pt x="1" y="1386"/>
                      </a:cubicBezTo>
                      <a:cubicBezTo>
                        <a:pt x="977" y="2079"/>
                        <a:pt x="1607" y="3182"/>
                        <a:pt x="1607" y="4474"/>
                      </a:cubicBezTo>
                      <a:lnTo>
                        <a:pt x="1607" y="4852"/>
                      </a:lnTo>
                      <a:lnTo>
                        <a:pt x="2994" y="4852"/>
                      </a:lnTo>
                      <a:lnTo>
                        <a:pt x="2489" y="756"/>
                      </a:lnTo>
                      <a:cubicBezTo>
                        <a:pt x="2363" y="315"/>
                        <a:pt x="1922" y="0"/>
                        <a:pt x="145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58" name="Google Shape;9610;p73">
                  <a:extLst>
                    <a:ext uri="{FF2B5EF4-FFF2-40B4-BE49-F238E27FC236}">
                      <a16:creationId xmlns:a16="http://schemas.microsoft.com/office/drawing/2014/main" id="{55C93001-9236-7005-33DE-2780EACA7230}"/>
                    </a:ext>
                  </a:extLst>
                </p:cNvPr>
                <p:cNvSpPr/>
                <p:nvPr/>
              </p:nvSpPr>
              <p:spPr>
                <a:xfrm>
                  <a:off x="6570600" y="3640000"/>
                  <a:ext cx="74850" cy="12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4" h="4852" extrusionOk="0">
                      <a:moveTo>
                        <a:pt x="1545" y="0"/>
                      </a:moveTo>
                      <a:cubicBezTo>
                        <a:pt x="1072" y="0"/>
                        <a:pt x="663" y="315"/>
                        <a:pt x="505" y="788"/>
                      </a:cubicBezTo>
                      <a:lnTo>
                        <a:pt x="1" y="4852"/>
                      </a:lnTo>
                      <a:lnTo>
                        <a:pt x="1356" y="4852"/>
                      </a:lnTo>
                      <a:lnTo>
                        <a:pt x="1356" y="4474"/>
                      </a:lnTo>
                      <a:lnTo>
                        <a:pt x="1387" y="4474"/>
                      </a:lnTo>
                      <a:cubicBezTo>
                        <a:pt x="1387" y="3182"/>
                        <a:pt x="2017" y="2048"/>
                        <a:pt x="2994" y="1386"/>
                      </a:cubicBezTo>
                      <a:cubicBezTo>
                        <a:pt x="2836" y="1071"/>
                        <a:pt x="2773" y="693"/>
                        <a:pt x="2773" y="347"/>
                      </a:cubicBezTo>
                      <a:cubicBezTo>
                        <a:pt x="2773" y="221"/>
                        <a:pt x="2773" y="95"/>
                        <a:pt x="280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59" name="Google Shape;9611;p73">
                  <a:extLst>
                    <a:ext uri="{FF2B5EF4-FFF2-40B4-BE49-F238E27FC236}">
                      <a16:creationId xmlns:a16="http://schemas.microsoft.com/office/drawing/2014/main" id="{FC75087B-9823-109D-2966-956A5DCC898D}"/>
                    </a:ext>
                  </a:extLst>
                </p:cNvPr>
                <p:cNvSpPr/>
                <p:nvPr/>
              </p:nvSpPr>
              <p:spPr>
                <a:xfrm>
                  <a:off x="6707650" y="3688025"/>
                  <a:ext cx="70925" cy="7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837" extrusionOk="0">
                      <a:moveTo>
                        <a:pt x="1482" y="1"/>
                      </a:moveTo>
                      <a:cubicBezTo>
                        <a:pt x="1450" y="32"/>
                        <a:pt x="1418" y="64"/>
                        <a:pt x="1324" y="127"/>
                      </a:cubicBezTo>
                      <a:cubicBezTo>
                        <a:pt x="1324" y="190"/>
                        <a:pt x="1292" y="253"/>
                        <a:pt x="1261" y="284"/>
                      </a:cubicBezTo>
                      <a:lnTo>
                        <a:pt x="1" y="1923"/>
                      </a:lnTo>
                      <a:lnTo>
                        <a:pt x="1" y="2836"/>
                      </a:lnTo>
                      <a:lnTo>
                        <a:pt x="2742" y="2836"/>
                      </a:lnTo>
                      <a:lnTo>
                        <a:pt x="2742" y="2553"/>
                      </a:lnTo>
                      <a:lnTo>
                        <a:pt x="2836" y="2553"/>
                      </a:lnTo>
                      <a:cubicBezTo>
                        <a:pt x="2836" y="1513"/>
                        <a:pt x="2332" y="599"/>
                        <a:pt x="148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0" name="Google Shape;9612;p73">
                  <a:extLst>
                    <a:ext uri="{FF2B5EF4-FFF2-40B4-BE49-F238E27FC236}">
                      <a16:creationId xmlns:a16="http://schemas.microsoft.com/office/drawing/2014/main" id="{69DE4CA1-A028-3FE4-E91D-C6FFC3AA7704}"/>
                    </a:ext>
                  </a:extLst>
                </p:cNvPr>
                <p:cNvSpPr/>
                <p:nvPr/>
              </p:nvSpPr>
              <p:spPr>
                <a:xfrm>
                  <a:off x="6621025" y="3688825"/>
                  <a:ext cx="70900" cy="7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2931" extrusionOk="0">
                      <a:moveTo>
                        <a:pt x="1323" y="0"/>
                      </a:moveTo>
                      <a:cubicBezTo>
                        <a:pt x="536" y="567"/>
                        <a:pt x="0" y="1513"/>
                        <a:pt x="0" y="2584"/>
                      </a:cubicBezTo>
                      <a:lnTo>
                        <a:pt x="0" y="2930"/>
                      </a:lnTo>
                      <a:lnTo>
                        <a:pt x="2741" y="2930"/>
                      </a:lnTo>
                      <a:lnTo>
                        <a:pt x="2741" y="1922"/>
                      </a:lnTo>
                      <a:lnTo>
                        <a:pt x="2836" y="1922"/>
                      </a:lnTo>
                      <a:lnTo>
                        <a:pt x="1575" y="284"/>
                      </a:lnTo>
                      <a:cubicBezTo>
                        <a:pt x="1512" y="252"/>
                        <a:pt x="1512" y="158"/>
                        <a:pt x="1481" y="126"/>
                      </a:cubicBezTo>
                      <a:cubicBezTo>
                        <a:pt x="1449" y="95"/>
                        <a:pt x="1355" y="63"/>
                        <a:pt x="132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</a:endParaRPr>
                </a:p>
              </p:txBody>
            </p:sp>
          </p:grpSp>
        </p:grpSp>
      </p:grpSp>
      <p:sp>
        <p:nvSpPr>
          <p:cNvPr id="471" name="TextBox 470">
            <a:extLst>
              <a:ext uri="{FF2B5EF4-FFF2-40B4-BE49-F238E27FC236}">
                <a16:creationId xmlns:a16="http://schemas.microsoft.com/office/drawing/2014/main" id="{9927CD74-163D-91E6-9796-807613C96138}"/>
              </a:ext>
            </a:extLst>
          </p:cNvPr>
          <p:cNvSpPr txBox="1"/>
          <p:nvPr/>
        </p:nvSpPr>
        <p:spPr>
          <a:xfrm>
            <a:off x="0" y="396872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ea typeface="Cambria" panose="02040503050406030204" pitchFamily="18" charset="0"/>
              </a:rPr>
              <a:t>Icons</a:t>
            </a:r>
          </a:p>
        </p:txBody>
      </p:sp>
    </p:spTree>
    <p:extLst>
      <p:ext uri="{BB962C8B-B14F-4D97-AF65-F5344CB8AC3E}">
        <p14:creationId xmlns:p14="http://schemas.microsoft.com/office/powerpoint/2010/main" val="3422725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916BC8-F51E-C81C-F9FB-F26BAC6BF02C}"/>
              </a:ext>
            </a:extLst>
          </p:cNvPr>
          <p:cNvSpPr txBox="1"/>
          <p:nvPr/>
        </p:nvSpPr>
        <p:spPr>
          <a:xfrm>
            <a:off x="0" y="396872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600" b="1" dirty="0">
                <a:solidFill>
                  <a:schemeClr val="bg1"/>
                </a:solidFill>
                <a:latin typeface="Montserrat" panose="00000500000000000000" pitchFamily="2" charset="0"/>
                <a:ea typeface="Cambria" panose="02040503050406030204" pitchFamily="18" charset="0"/>
              </a:rPr>
              <a:t>Icons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CDD8097-FC37-B5A3-F579-B15677CF56F2}"/>
              </a:ext>
            </a:extLst>
          </p:cNvPr>
          <p:cNvGrpSpPr/>
          <p:nvPr/>
        </p:nvGrpSpPr>
        <p:grpSpPr>
          <a:xfrm>
            <a:off x="397192" y="1476392"/>
            <a:ext cx="11397616" cy="4614289"/>
            <a:chOff x="397192" y="1548962"/>
            <a:chExt cx="11397616" cy="4614289"/>
          </a:xfrm>
          <a:solidFill>
            <a:schemeClr val="bg1"/>
          </a:solidFill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FDF07B9-28F0-8489-BE8E-63D90B11A4A9}"/>
                </a:ext>
              </a:extLst>
            </p:cNvPr>
            <p:cNvGrpSpPr/>
            <p:nvPr/>
          </p:nvGrpSpPr>
          <p:grpSpPr>
            <a:xfrm>
              <a:off x="420547" y="3548838"/>
              <a:ext cx="11373408" cy="644982"/>
              <a:chOff x="420547" y="3453239"/>
              <a:chExt cx="11373408" cy="644982"/>
            </a:xfrm>
            <a:grpFill/>
          </p:grpSpPr>
          <p:sp>
            <p:nvSpPr>
              <p:cNvPr id="188" name="Google Shape;12426;p89">
                <a:extLst>
                  <a:ext uri="{FF2B5EF4-FFF2-40B4-BE49-F238E27FC236}">
                    <a16:creationId xmlns:a16="http://schemas.microsoft.com/office/drawing/2014/main" id="{26F9E5E4-A968-8C13-F673-0982BD75CA1C}"/>
                  </a:ext>
                </a:extLst>
              </p:cNvPr>
              <p:cNvSpPr/>
              <p:nvPr/>
            </p:nvSpPr>
            <p:spPr>
              <a:xfrm>
                <a:off x="420547" y="3454119"/>
                <a:ext cx="649979" cy="642992"/>
              </a:xfrm>
              <a:custGeom>
                <a:avLst/>
                <a:gdLst/>
                <a:ahLst/>
                <a:cxnLst/>
                <a:rect l="l" t="t" r="r" b="b"/>
                <a:pathLst>
                  <a:path w="11816" h="11689" extrusionOk="0">
                    <a:moveTo>
                      <a:pt x="7026" y="757"/>
                    </a:moveTo>
                    <a:lnTo>
                      <a:pt x="7026" y="2710"/>
                    </a:lnTo>
                    <a:lnTo>
                      <a:pt x="5829" y="2710"/>
                    </a:lnTo>
                    <a:cubicBezTo>
                      <a:pt x="5924" y="2332"/>
                      <a:pt x="6081" y="1954"/>
                      <a:pt x="6176" y="1702"/>
                    </a:cubicBezTo>
                    <a:cubicBezTo>
                      <a:pt x="6428" y="1229"/>
                      <a:pt x="6711" y="914"/>
                      <a:pt x="7026" y="757"/>
                    </a:cubicBezTo>
                    <a:close/>
                    <a:moveTo>
                      <a:pt x="7688" y="757"/>
                    </a:moveTo>
                    <a:cubicBezTo>
                      <a:pt x="8003" y="914"/>
                      <a:pt x="8287" y="1229"/>
                      <a:pt x="8507" y="1702"/>
                    </a:cubicBezTo>
                    <a:cubicBezTo>
                      <a:pt x="8665" y="2017"/>
                      <a:pt x="8791" y="2364"/>
                      <a:pt x="8854" y="2710"/>
                    </a:cubicBezTo>
                    <a:lnTo>
                      <a:pt x="7688" y="2710"/>
                    </a:lnTo>
                    <a:lnTo>
                      <a:pt x="7688" y="757"/>
                    </a:lnTo>
                    <a:close/>
                    <a:moveTo>
                      <a:pt x="8917" y="977"/>
                    </a:moveTo>
                    <a:cubicBezTo>
                      <a:pt x="9704" y="1387"/>
                      <a:pt x="10334" y="1954"/>
                      <a:pt x="10712" y="2710"/>
                    </a:cubicBezTo>
                    <a:lnTo>
                      <a:pt x="9578" y="2710"/>
                    </a:lnTo>
                    <a:cubicBezTo>
                      <a:pt x="9452" y="2206"/>
                      <a:pt x="9295" y="1765"/>
                      <a:pt x="9106" y="1387"/>
                    </a:cubicBezTo>
                    <a:cubicBezTo>
                      <a:pt x="9011" y="1261"/>
                      <a:pt x="8948" y="1103"/>
                      <a:pt x="8917" y="977"/>
                    </a:cubicBezTo>
                    <a:close/>
                    <a:moveTo>
                      <a:pt x="5798" y="1009"/>
                    </a:moveTo>
                    <a:lnTo>
                      <a:pt x="5798" y="1009"/>
                    </a:lnTo>
                    <a:cubicBezTo>
                      <a:pt x="5703" y="1135"/>
                      <a:pt x="5640" y="1261"/>
                      <a:pt x="5609" y="1418"/>
                    </a:cubicBezTo>
                    <a:cubicBezTo>
                      <a:pt x="5388" y="1796"/>
                      <a:pt x="5231" y="2269"/>
                      <a:pt x="5136" y="2742"/>
                    </a:cubicBezTo>
                    <a:lnTo>
                      <a:pt x="3970" y="2742"/>
                    </a:lnTo>
                    <a:cubicBezTo>
                      <a:pt x="4380" y="1954"/>
                      <a:pt x="5042" y="1387"/>
                      <a:pt x="5798" y="1009"/>
                    </a:cubicBezTo>
                    <a:close/>
                    <a:moveTo>
                      <a:pt x="5010" y="3435"/>
                    </a:moveTo>
                    <a:cubicBezTo>
                      <a:pt x="4978" y="3750"/>
                      <a:pt x="4915" y="4096"/>
                      <a:pt x="4915" y="4443"/>
                    </a:cubicBezTo>
                    <a:cubicBezTo>
                      <a:pt x="4978" y="4789"/>
                      <a:pt x="4978" y="5167"/>
                      <a:pt x="5010" y="5482"/>
                    </a:cubicBezTo>
                    <a:lnTo>
                      <a:pt x="3718" y="5482"/>
                    </a:lnTo>
                    <a:cubicBezTo>
                      <a:pt x="3624" y="5167"/>
                      <a:pt x="3561" y="4789"/>
                      <a:pt x="3561" y="4443"/>
                    </a:cubicBezTo>
                    <a:cubicBezTo>
                      <a:pt x="3561" y="4096"/>
                      <a:pt x="3592" y="3750"/>
                      <a:pt x="3718" y="3435"/>
                    </a:cubicBezTo>
                    <a:close/>
                    <a:moveTo>
                      <a:pt x="7026" y="3435"/>
                    </a:moveTo>
                    <a:lnTo>
                      <a:pt x="7026" y="5482"/>
                    </a:lnTo>
                    <a:lnTo>
                      <a:pt x="5703" y="5482"/>
                    </a:lnTo>
                    <a:cubicBezTo>
                      <a:pt x="5672" y="5136"/>
                      <a:pt x="5640" y="4789"/>
                      <a:pt x="5640" y="4443"/>
                    </a:cubicBezTo>
                    <a:cubicBezTo>
                      <a:pt x="5640" y="4096"/>
                      <a:pt x="5672" y="3718"/>
                      <a:pt x="5703" y="3435"/>
                    </a:cubicBezTo>
                    <a:close/>
                    <a:moveTo>
                      <a:pt x="8980" y="3435"/>
                    </a:moveTo>
                    <a:cubicBezTo>
                      <a:pt x="9011" y="3750"/>
                      <a:pt x="9074" y="4096"/>
                      <a:pt x="9074" y="4443"/>
                    </a:cubicBezTo>
                    <a:cubicBezTo>
                      <a:pt x="9074" y="4789"/>
                      <a:pt x="9011" y="5167"/>
                      <a:pt x="8980" y="5482"/>
                    </a:cubicBezTo>
                    <a:lnTo>
                      <a:pt x="7688" y="5482"/>
                    </a:lnTo>
                    <a:lnTo>
                      <a:pt x="7688" y="3435"/>
                    </a:lnTo>
                    <a:close/>
                    <a:moveTo>
                      <a:pt x="10996" y="3435"/>
                    </a:moveTo>
                    <a:cubicBezTo>
                      <a:pt x="11059" y="3750"/>
                      <a:pt x="11153" y="4096"/>
                      <a:pt x="11153" y="4443"/>
                    </a:cubicBezTo>
                    <a:cubicBezTo>
                      <a:pt x="11153" y="4789"/>
                      <a:pt x="11122" y="5167"/>
                      <a:pt x="10996" y="5482"/>
                    </a:cubicBezTo>
                    <a:lnTo>
                      <a:pt x="9704" y="5482"/>
                    </a:lnTo>
                    <a:cubicBezTo>
                      <a:pt x="9736" y="5136"/>
                      <a:pt x="9767" y="4789"/>
                      <a:pt x="9767" y="4443"/>
                    </a:cubicBezTo>
                    <a:cubicBezTo>
                      <a:pt x="9736" y="4096"/>
                      <a:pt x="9736" y="3750"/>
                      <a:pt x="9704" y="3435"/>
                    </a:cubicBezTo>
                    <a:close/>
                    <a:moveTo>
                      <a:pt x="5136" y="6144"/>
                    </a:moveTo>
                    <a:cubicBezTo>
                      <a:pt x="5231" y="6648"/>
                      <a:pt x="5388" y="7089"/>
                      <a:pt x="5609" y="7467"/>
                    </a:cubicBezTo>
                    <a:cubicBezTo>
                      <a:pt x="5672" y="7593"/>
                      <a:pt x="5766" y="7751"/>
                      <a:pt x="5798" y="7877"/>
                    </a:cubicBezTo>
                    <a:cubicBezTo>
                      <a:pt x="5042" y="7530"/>
                      <a:pt x="4380" y="6932"/>
                      <a:pt x="3970" y="6144"/>
                    </a:cubicBezTo>
                    <a:close/>
                    <a:moveTo>
                      <a:pt x="10712" y="6144"/>
                    </a:moveTo>
                    <a:cubicBezTo>
                      <a:pt x="10334" y="6932"/>
                      <a:pt x="9704" y="7530"/>
                      <a:pt x="8917" y="7877"/>
                    </a:cubicBezTo>
                    <a:cubicBezTo>
                      <a:pt x="8980" y="7751"/>
                      <a:pt x="9074" y="7625"/>
                      <a:pt x="9106" y="7467"/>
                    </a:cubicBezTo>
                    <a:cubicBezTo>
                      <a:pt x="9295" y="7089"/>
                      <a:pt x="9452" y="6617"/>
                      <a:pt x="9578" y="6144"/>
                    </a:cubicBezTo>
                    <a:close/>
                    <a:moveTo>
                      <a:pt x="7026" y="6144"/>
                    </a:moveTo>
                    <a:lnTo>
                      <a:pt x="7026" y="8097"/>
                    </a:lnTo>
                    <a:cubicBezTo>
                      <a:pt x="6743" y="7940"/>
                      <a:pt x="6428" y="7625"/>
                      <a:pt x="6239" y="7152"/>
                    </a:cubicBezTo>
                    <a:cubicBezTo>
                      <a:pt x="6081" y="6837"/>
                      <a:pt x="5955" y="6491"/>
                      <a:pt x="5861" y="6144"/>
                    </a:cubicBezTo>
                    <a:close/>
                    <a:moveTo>
                      <a:pt x="8854" y="6144"/>
                    </a:moveTo>
                    <a:cubicBezTo>
                      <a:pt x="8791" y="6522"/>
                      <a:pt x="8633" y="6900"/>
                      <a:pt x="8507" y="7152"/>
                    </a:cubicBezTo>
                    <a:cubicBezTo>
                      <a:pt x="8287" y="7688"/>
                      <a:pt x="8003" y="8003"/>
                      <a:pt x="7688" y="8097"/>
                    </a:cubicBezTo>
                    <a:lnTo>
                      <a:pt x="7688" y="6144"/>
                    </a:lnTo>
                    <a:close/>
                    <a:moveTo>
                      <a:pt x="2726" y="8759"/>
                    </a:moveTo>
                    <a:cubicBezTo>
                      <a:pt x="2813" y="8759"/>
                      <a:pt x="2899" y="8790"/>
                      <a:pt x="2962" y="8853"/>
                    </a:cubicBezTo>
                    <a:cubicBezTo>
                      <a:pt x="3088" y="8980"/>
                      <a:pt x="3088" y="9169"/>
                      <a:pt x="2962" y="9326"/>
                    </a:cubicBezTo>
                    <a:lnTo>
                      <a:pt x="1387" y="10901"/>
                    </a:lnTo>
                    <a:cubicBezTo>
                      <a:pt x="1324" y="10964"/>
                      <a:pt x="1237" y="10996"/>
                      <a:pt x="1151" y="10996"/>
                    </a:cubicBezTo>
                    <a:cubicBezTo>
                      <a:pt x="1064" y="10996"/>
                      <a:pt x="977" y="10964"/>
                      <a:pt x="914" y="10901"/>
                    </a:cubicBezTo>
                    <a:cubicBezTo>
                      <a:pt x="788" y="10775"/>
                      <a:pt x="788" y="10555"/>
                      <a:pt x="914" y="10429"/>
                    </a:cubicBezTo>
                    <a:lnTo>
                      <a:pt x="2490" y="8853"/>
                    </a:lnTo>
                    <a:cubicBezTo>
                      <a:pt x="2553" y="8790"/>
                      <a:pt x="2639" y="8759"/>
                      <a:pt x="2726" y="8759"/>
                    </a:cubicBezTo>
                    <a:close/>
                    <a:moveTo>
                      <a:pt x="7373" y="1"/>
                    </a:moveTo>
                    <a:cubicBezTo>
                      <a:pt x="4915" y="1"/>
                      <a:pt x="2931" y="1985"/>
                      <a:pt x="2931" y="4443"/>
                    </a:cubicBezTo>
                    <a:cubicBezTo>
                      <a:pt x="2931" y="5514"/>
                      <a:pt x="3309" y="6522"/>
                      <a:pt x="4002" y="7310"/>
                    </a:cubicBezTo>
                    <a:lnTo>
                      <a:pt x="3151" y="8160"/>
                    </a:lnTo>
                    <a:cubicBezTo>
                      <a:pt x="3011" y="8079"/>
                      <a:pt x="2858" y="8040"/>
                      <a:pt x="2705" y="8040"/>
                    </a:cubicBezTo>
                    <a:cubicBezTo>
                      <a:pt x="2445" y="8040"/>
                      <a:pt x="2184" y="8151"/>
                      <a:pt x="1986" y="8349"/>
                    </a:cubicBezTo>
                    <a:lnTo>
                      <a:pt x="410" y="9925"/>
                    </a:lnTo>
                    <a:cubicBezTo>
                      <a:pt x="1" y="10303"/>
                      <a:pt x="1" y="10996"/>
                      <a:pt x="410" y="11374"/>
                    </a:cubicBezTo>
                    <a:cubicBezTo>
                      <a:pt x="599" y="11563"/>
                      <a:pt x="883" y="11689"/>
                      <a:pt x="1103" y="11689"/>
                    </a:cubicBezTo>
                    <a:cubicBezTo>
                      <a:pt x="1387" y="11689"/>
                      <a:pt x="1607" y="11563"/>
                      <a:pt x="1828" y="11374"/>
                    </a:cubicBezTo>
                    <a:lnTo>
                      <a:pt x="3403" y="9799"/>
                    </a:lnTo>
                    <a:cubicBezTo>
                      <a:pt x="3718" y="9484"/>
                      <a:pt x="3781" y="9011"/>
                      <a:pt x="3592" y="8633"/>
                    </a:cubicBezTo>
                    <a:lnTo>
                      <a:pt x="4411" y="7782"/>
                    </a:lnTo>
                    <a:cubicBezTo>
                      <a:pt x="5199" y="8444"/>
                      <a:pt x="6207" y="8853"/>
                      <a:pt x="7278" y="8853"/>
                    </a:cubicBezTo>
                    <a:cubicBezTo>
                      <a:pt x="7298" y="8854"/>
                      <a:pt x="7318" y="8854"/>
                      <a:pt x="7338" y="8854"/>
                    </a:cubicBezTo>
                    <a:cubicBezTo>
                      <a:pt x="9830" y="8854"/>
                      <a:pt x="11815" y="6881"/>
                      <a:pt x="11815" y="4443"/>
                    </a:cubicBezTo>
                    <a:cubicBezTo>
                      <a:pt x="11815" y="2017"/>
                      <a:pt x="9799" y="1"/>
                      <a:pt x="737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189" name="Google Shape;12431;p89">
                <a:extLst>
                  <a:ext uri="{FF2B5EF4-FFF2-40B4-BE49-F238E27FC236}">
                    <a16:creationId xmlns:a16="http://schemas.microsoft.com/office/drawing/2014/main" id="{F04CB8D7-F288-D367-C502-F566FF9B47C7}"/>
                  </a:ext>
                </a:extLst>
              </p:cNvPr>
              <p:cNvGrpSpPr/>
              <p:nvPr/>
            </p:nvGrpSpPr>
            <p:grpSpPr>
              <a:xfrm>
                <a:off x="4541947" y="3455229"/>
                <a:ext cx="644752" cy="641288"/>
                <a:chOff x="-4931075" y="2765725"/>
                <a:chExt cx="293025" cy="291450"/>
              </a:xfrm>
              <a:grpFill/>
            </p:grpSpPr>
            <p:sp>
              <p:nvSpPr>
                <p:cNvPr id="244" name="Google Shape;12432;p89">
                  <a:extLst>
                    <a:ext uri="{FF2B5EF4-FFF2-40B4-BE49-F238E27FC236}">
                      <a16:creationId xmlns:a16="http://schemas.microsoft.com/office/drawing/2014/main" id="{3CB4FDB3-491B-2142-6877-6D82AB1E51BD}"/>
                    </a:ext>
                  </a:extLst>
                </p:cNvPr>
                <p:cNvSpPr/>
                <p:nvPr/>
              </p:nvSpPr>
              <p:spPr>
                <a:xfrm>
                  <a:off x="-4810550" y="2884650"/>
                  <a:ext cx="5122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049" extrusionOk="0">
                      <a:moveTo>
                        <a:pt x="1008" y="663"/>
                      </a:moveTo>
                      <a:cubicBezTo>
                        <a:pt x="1229" y="663"/>
                        <a:pt x="1386" y="820"/>
                        <a:pt x="1386" y="1041"/>
                      </a:cubicBezTo>
                      <a:cubicBezTo>
                        <a:pt x="1386" y="1230"/>
                        <a:pt x="1229" y="1387"/>
                        <a:pt x="1008" y="1387"/>
                      </a:cubicBezTo>
                      <a:cubicBezTo>
                        <a:pt x="819" y="1387"/>
                        <a:pt x="662" y="1230"/>
                        <a:pt x="662" y="1041"/>
                      </a:cubicBezTo>
                      <a:cubicBezTo>
                        <a:pt x="662" y="820"/>
                        <a:pt x="819" y="663"/>
                        <a:pt x="1008" y="663"/>
                      </a:cubicBezTo>
                      <a:close/>
                      <a:moveTo>
                        <a:pt x="1008" y="1"/>
                      </a:moveTo>
                      <a:cubicBezTo>
                        <a:pt x="473" y="1"/>
                        <a:pt x="0" y="473"/>
                        <a:pt x="0" y="1041"/>
                      </a:cubicBezTo>
                      <a:cubicBezTo>
                        <a:pt x="0" y="1576"/>
                        <a:pt x="473" y="2049"/>
                        <a:pt x="1040" y="2049"/>
                      </a:cubicBezTo>
                      <a:cubicBezTo>
                        <a:pt x="1575" y="2049"/>
                        <a:pt x="2048" y="1576"/>
                        <a:pt x="2048" y="1041"/>
                      </a:cubicBezTo>
                      <a:cubicBezTo>
                        <a:pt x="2048" y="473"/>
                        <a:pt x="1607" y="1"/>
                        <a:pt x="100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45" name="Google Shape;12433;p89">
                  <a:extLst>
                    <a:ext uri="{FF2B5EF4-FFF2-40B4-BE49-F238E27FC236}">
                      <a16:creationId xmlns:a16="http://schemas.microsoft.com/office/drawing/2014/main" id="{2A78DCEF-794E-FEAB-9A93-963D13782165}"/>
                    </a:ext>
                  </a:extLst>
                </p:cNvPr>
                <p:cNvSpPr/>
                <p:nvPr/>
              </p:nvSpPr>
              <p:spPr>
                <a:xfrm>
                  <a:off x="-4931075" y="2765725"/>
                  <a:ext cx="293025" cy="29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1658" extrusionOk="0">
                      <a:moveTo>
                        <a:pt x="3214" y="1387"/>
                      </a:moveTo>
                      <a:lnTo>
                        <a:pt x="4475" y="3844"/>
                      </a:lnTo>
                      <a:cubicBezTo>
                        <a:pt x="4223" y="4002"/>
                        <a:pt x="4034" y="4222"/>
                        <a:pt x="3876" y="4443"/>
                      </a:cubicBezTo>
                      <a:lnTo>
                        <a:pt x="1356" y="3214"/>
                      </a:lnTo>
                      <a:cubicBezTo>
                        <a:pt x="1828" y="2427"/>
                        <a:pt x="2458" y="1796"/>
                        <a:pt x="3214" y="1387"/>
                      </a:cubicBezTo>
                      <a:close/>
                      <a:moveTo>
                        <a:pt x="5829" y="4128"/>
                      </a:moveTo>
                      <a:cubicBezTo>
                        <a:pt x="6775" y="4128"/>
                        <a:pt x="7531" y="4884"/>
                        <a:pt x="7531" y="5829"/>
                      </a:cubicBezTo>
                      <a:cubicBezTo>
                        <a:pt x="7562" y="6743"/>
                        <a:pt x="6775" y="7530"/>
                        <a:pt x="5829" y="7530"/>
                      </a:cubicBezTo>
                      <a:cubicBezTo>
                        <a:pt x="4884" y="7530"/>
                        <a:pt x="4160" y="6774"/>
                        <a:pt x="4160" y="5829"/>
                      </a:cubicBezTo>
                      <a:cubicBezTo>
                        <a:pt x="4160" y="4884"/>
                        <a:pt x="4884" y="4128"/>
                        <a:pt x="5829" y="4128"/>
                      </a:cubicBezTo>
                      <a:close/>
                      <a:moveTo>
                        <a:pt x="5798" y="662"/>
                      </a:moveTo>
                      <a:cubicBezTo>
                        <a:pt x="8665" y="662"/>
                        <a:pt x="10996" y="2994"/>
                        <a:pt x="10996" y="5861"/>
                      </a:cubicBezTo>
                      <a:cubicBezTo>
                        <a:pt x="10996" y="6585"/>
                        <a:pt x="10839" y="7247"/>
                        <a:pt x="10618" y="7845"/>
                      </a:cubicBezTo>
                      <a:lnTo>
                        <a:pt x="8129" y="6585"/>
                      </a:lnTo>
                      <a:cubicBezTo>
                        <a:pt x="8192" y="6333"/>
                        <a:pt x="8255" y="6050"/>
                        <a:pt x="8255" y="5829"/>
                      </a:cubicBezTo>
                      <a:cubicBezTo>
                        <a:pt x="8255" y="4474"/>
                        <a:pt x="7184" y="3435"/>
                        <a:pt x="5829" y="3435"/>
                      </a:cubicBezTo>
                      <a:cubicBezTo>
                        <a:pt x="5577" y="3435"/>
                        <a:pt x="5325" y="3466"/>
                        <a:pt x="5105" y="3529"/>
                      </a:cubicBezTo>
                      <a:lnTo>
                        <a:pt x="3845" y="1072"/>
                      </a:lnTo>
                      <a:cubicBezTo>
                        <a:pt x="4412" y="820"/>
                        <a:pt x="5105" y="662"/>
                        <a:pt x="5798" y="662"/>
                      </a:cubicBezTo>
                      <a:close/>
                      <a:moveTo>
                        <a:pt x="7814" y="7152"/>
                      </a:moveTo>
                      <a:lnTo>
                        <a:pt x="10303" y="8412"/>
                      </a:lnTo>
                      <a:cubicBezTo>
                        <a:pt x="9862" y="9200"/>
                        <a:pt x="9232" y="9830"/>
                        <a:pt x="8444" y="10271"/>
                      </a:cubicBezTo>
                      <a:lnTo>
                        <a:pt x="7216" y="7751"/>
                      </a:lnTo>
                      <a:cubicBezTo>
                        <a:pt x="7468" y="7593"/>
                        <a:pt x="7657" y="7404"/>
                        <a:pt x="7814" y="7152"/>
                      </a:cubicBezTo>
                      <a:close/>
                      <a:moveTo>
                        <a:pt x="1072" y="3844"/>
                      </a:moveTo>
                      <a:lnTo>
                        <a:pt x="3593" y="5073"/>
                      </a:lnTo>
                      <a:cubicBezTo>
                        <a:pt x="3530" y="5325"/>
                        <a:pt x="3498" y="5546"/>
                        <a:pt x="3498" y="5829"/>
                      </a:cubicBezTo>
                      <a:cubicBezTo>
                        <a:pt x="3498" y="7152"/>
                        <a:pt x="4538" y="8223"/>
                        <a:pt x="5892" y="8223"/>
                      </a:cubicBezTo>
                      <a:cubicBezTo>
                        <a:pt x="6176" y="8223"/>
                        <a:pt x="6396" y="8192"/>
                        <a:pt x="6648" y="8097"/>
                      </a:cubicBezTo>
                      <a:lnTo>
                        <a:pt x="7846" y="10618"/>
                      </a:lnTo>
                      <a:cubicBezTo>
                        <a:pt x="7216" y="10901"/>
                        <a:pt x="6554" y="11027"/>
                        <a:pt x="5892" y="11027"/>
                      </a:cubicBezTo>
                      <a:cubicBezTo>
                        <a:pt x="2994" y="10996"/>
                        <a:pt x="694" y="8665"/>
                        <a:pt x="694" y="5829"/>
                      </a:cubicBezTo>
                      <a:cubicBezTo>
                        <a:pt x="694" y="5104"/>
                        <a:pt x="852" y="4443"/>
                        <a:pt x="1072" y="3844"/>
                      </a:cubicBezTo>
                      <a:close/>
                      <a:moveTo>
                        <a:pt x="5798" y="1"/>
                      </a:moveTo>
                      <a:cubicBezTo>
                        <a:pt x="4254" y="1"/>
                        <a:pt x="2773" y="599"/>
                        <a:pt x="1702" y="1702"/>
                      </a:cubicBezTo>
                      <a:cubicBezTo>
                        <a:pt x="600" y="2805"/>
                        <a:pt x="1" y="4254"/>
                        <a:pt x="1" y="5798"/>
                      </a:cubicBezTo>
                      <a:cubicBezTo>
                        <a:pt x="1" y="8980"/>
                        <a:pt x="2647" y="11657"/>
                        <a:pt x="5892" y="11657"/>
                      </a:cubicBezTo>
                      <a:cubicBezTo>
                        <a:pt x="9106" y="11657"/>
                        <a:pt x="11721" y="9043"/>
                        <a:pt x="11721" y="5829"/>
                      </a:cubicBezTo>
                      <a:cubicBezTo>
                        <a:pt x="11658" y="2647"/>
                        <a:pt x="9043" y="1"/>
                        <a:pt x="579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90" name="Google Shape;12444;p89">
                <a:extLst>
                  <a:ext uri="{FF2B5EF4-FFF2-40B4-BE49-F238E27FC236}">
                    <a16:creationId xmlns:a16="http://schemas.microsoft.com/office/drawing/2014/main" id="{4C8A3B56-618A-770D-6AD2-09C05F4EA644}"/>
                  </a:ext>
                </a:extLst>
              </p:cNvPr>
              <p:cNvGrpSpPr/>
              <p:nvPr/>
            </p:nvGrpSpPr>
            <p:grpSpPr>
              <a:xfrm>
                <a:off x="8683385" y="3492498"/>
                <a:ext cx="641288" cy="566751"/>
                <a:chOff x="-3137650" y="2787000"/>
                <a:chExt cx="291450" cy="257575"/>
              </a:xfrm>
              <a:grpFill/>
            </p:grpSpPr>
            <p:sp>
              <p:nvSpPr>
                <p:cNvPr id="236" name="Google Shape;12445;p89">
                  <a:extLst>
                    <a:ext uri="{FF2B5EF4-FFF2-40B4-BE49-F238E27FC236}">
                      <a16:creationId xmlns:a16="http://schemas.microsoft.com/office/drawing/2014/main" id="{6F67A78A-D18C-4164-6728-4DBE96E020B7}"/>
                    </a:ext>
                  </a:extLst>
                </p:cNvPr>
                <p:cNvSpPr/>
                <p:nvPr/>
              </p:nvSpPr>
              <p:spPr>
                <a:xfrm>
                  <a:off x="-3137650" y="2787000"/>
                  <a:ext cx="291450" cy="25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" h="10303" extrusionOk="0">
                      <a:moveTo>
                        <a:pt x="10618" y="693"/>
                      </a:moveTo>
                      <a:cubicBezTo>
                        <a:pt x="10807" y="693"/>
                        <a:pt x="10964" y="851"/>
                        <a:pt x="10964" y="1040"/>
                      </a:cubicBezTo>
                      <a:lnTo>
                        <a:pt x="10964" y="2741"/>
                      </a:lnTo>
                      <a:lnTo>
                        <a:pt x="662" y="2741"/>
                      </a:lnTo>
                      <a:lnTo>
                        <a:pt x="662" y="1040"/>
                      </a:lnTo>
                      <a:cubicBezTo>
                        <a:pt x="662" y="851"/>
                        <a:pt x="820" y="693"/>
                        <a:pt x="1009" y="693"/>
                      </a:cubicBezTo>
                      <a:close/>
                      <a:moveTo>
                        <a:pt x="10996" y="3403"/>
                      </a:moveTo>
                      <a:lnTo>
                        <a:pt x="10996" y="9231"/>
                      </a:lnTo>
                      <a:cubicBezTo>
                        <a:pt x="10964" y="9420"/>
                        <a:pt x="10838" y="9578"/>
                        <a:pt x="10618" y="9578"/>
                      </a:cubicBezTo>
                      <a:lnTo>
                        <a:pt x="1009" y="9578"/>
                      </a:lnTo>
                      <a:cubicBezTo>
                        <a:pt x="820" y="9578"/>
                        <a:pt x="662" y="9420"/>
                        <a:pt x="662" y="9231"/>
                      </a:cubicBezTo>
                      <a:lnTo>
                        <a:pt x="662" y="3403"/>
                      </a:lnTo>
                      <a:close/>
                      <a:moveTo>
                        <a:pt x="1009" y="0"/>
                      </a:moveTo>
                      <a:cubicBezTo>
                        <a:pt x="473" y="0"/>
                        <a:pt x="1" y="473"/>
                        <a:pt x="1" y="1040"/>
                      </a:cubicBezTo>
                      <a:lnTo>
                        <a:pt x="1" y="9263"/>
                      </a:lnTo>
                      <a:cubicBezTo>
                        <a:pt x="1" y="9830"/>
                        <a:pt x="473" y="10302"/>
                        <a:pt x="1009" y="10302"/>
                      </a:cubicBezTo>
                      <a:lnTo>
                        <a:pt x="10618" y="10302"/>
                      </a:lnTo>
                      <a:cubicBezTo>
                        <a:pt x="11185" y="10302"/>
                        <a:pt x="11658" y="9830"/>
                        <a:pt x="11658" y="9263"/>
                      </a:cubicBezTo>
                      <a:lnTo>
                        <a:pt x="11658" y="1040"/>
                      </a:lnTo>
                      <a:cubicBezTo>
                        <a:pt x="11658" y="441"/>
                        <a:pt x="11217" y="0"/>
                        <a:pt x="106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37" name="Google Shape;12446;p89">
                  <a:extLst>
                    <a:ext uri="{FF2B5EF4-FFF2-40B4-BE49-F238E27FC236}">
                      <a16:creationId xmlns:a16="http://schemas.microsoft.com/office/drawing/2014/main" id="{B136D718-3670-65CB-BBF5-D07A58A6446D}"/>
                    </a:ext>
                  </a:extLst>
                </p:cNvPr>
                <p:cNvSpPr/>
                <p:nvPr/>
              </p:nvSpPr>
              <p:spPr>
                <a:xfrm>
                  <a:off x="-3104575" y="2820875"/>
                  <a:ext cx="181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694" extrusionOk="0">
                      <a:moveTo>
                        <a:pt x="348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158" y="693"/>
                        <a:pt x="348" y="693"/>
                      </a:cubicBezTo>
                      <a:cubicBezTo>
                        <a:pt x="568" y="693"/>
                        <a:pt x="726" y="536"/>
                        <a:pt x="726" y="347"/>
                      </a:cubicBezTo>
                      <a:cubicBezTo>
                        <a:pt x="726" y="158"/>
                        <a:pt x="568" y="0"/>
                        <a:pt x="34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38" name="Google Shape;12447;p89">
                  <a:extLst>
                    <a:ext uri="{FF2B5EF4-FFF2-40B4-BE49-F238E27FC236}">
                      <a16:creationId xmlns:a16="http://schemas.microsoft.com/office/drawing/2014/main" id="{92229ED2-11F9-E419-74AE-25F9CE10ECB0}"/>
                    </a:ext>
                  </a:extLst>
                </p:cNvPr>
                <p:cNvSpPr/>
                <p:nvPr/>
              </p:nvSpPr>
              <p:spPr>
                <a:xfrm>
                  <a:off x="-3069900" y="2820875"/>
                  <a:ext cx="17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39" name="Google Shape;12448;p89">
                  <a:extLst>
                    <a:ext uri="{FF2B5EF4-FFF2-40B4-BE49-F238E27FC236}">
                      <a16:creationId xmlns:a16="http://schemas.microsoft.com/office/drawing/2014/main" id="{3472198F-8615-DE82-49A7-580461EBBA56}"/>
                    </a:ext>
                  </a:extLst>
                </p:cNvPr>
                <p:cNvSpPr/>
                <p:nvPr/>
              </p:nvSpPr>
              <p:spPr>
                <a:xfrm>
                  <a:off x="-3035250" y="2820875"/>
                  <a:ext cx="17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40" name="Google Shape;12449;p89">
                  <a:extLst>
                    <a:ext uri="{FF2B5EF4-FFF2-40B4-BE49-F238E27FC236}">
                      <a16:creationId xmlns:a16="http://schemas.microsoft.com/office/drawing/2014/main" id="{99F3A283-189B-BBD7-0B75-076ECC3C17CD}"/>
                    </a:ext>
                  </a:extLst>
                </p:cNvPr>
                <p:cNvSpPr/>
                <p:nvPr/>
              </p:nvSpPr>
              <p:spPr>
                <a:xfrm>
                  <a:off x="-3002175" y="2820875"/>
                  <a:ext cx="1213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3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90" y="693"/>
                        <a:pt x="347" y="693"/>
                      </a:cubicBezTo>
                      <a:lnTo>
                        <a:pt x="4506" y="693"/>
                      </a:lnTo>
                      <a:cubicBezTo>
                        <a:pt x="4695" y="693"/>
                        <a:pt x="4852" y="536"/>
                        <a:pt x="4852" y="347"/>
                      </a:cubicBezTo>
                      <a:cubicBezTo>
                        <a:pt x="4852" y="158"/>
                        <a:pt x="4695" y="0"/>
                        <a:pt x="450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41" name="Google Shape;12450;p89">
                  <a:extLst>
                    <a:ext uri="{FF2B5EF4-FFF2-40B4-BE49-F238E27FC236}">
                      <a16:creationId xmlns:a16="http://schemas.microsoft.com/office/drawing/2014/main" id="{5622AD64-31AD-FE41-7297-55F300017F36}"/>
                    </a:ext>
                  </a:extLst>
                </p:cNvPr>
                <p:cNvSpPr/>
                <p:nvPr/>
              </p:nvSpPr>
              <p:spPr>
                <a:xfrm>
                  <a:off x="-2948625" y="2907300"/>
                  <a:ext cx="52025" cy="8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" h="3412" extrusionOk="0">
                      <a:moveTo>
                        <a:pt x="347" y="1"/>
                      </a:moveTo>
                      <a:cubicBezTo>
                        <a:pt x="261" y="1"/>
                        <a:pt x="174" y="24"/>
                        <a:pt x="127" y="72"/>
                      </a:cubicBezTo>
                      <a:cubicBezTo>
                        <a:pt x="1" y="198"/>
                        <a:pt x="1" y="450"/>
                        <a:pt x="127" y="544"/>
                      </a:cubicBezTo>
                      <a:lnTo>
                        <a:pt x="1261" y="1710"/>
                      </a:lnTo>
                      <a:lnTo>
                        <a:pt x="127" y="2844"/>
                      </a:lnTo>
                      <a:cubicBezTo>
                        <a:pt x="1" y="2970"/>
                        <a:pt x="1" y="3191"/>
                        <a:pt x="127" y="3317"/>
                      </a:cubicBezTo>
                      <a:cubicBezTo>
                        <a:pt x="174" y="3380"/>
                        <a:pt x="261" y="3411"/>
                        <a:pt x="347" y="3411"/>
                      </a:cubicBezTo>
                      <a:cubicBezTo>
                        <a:pt x="434" y="3411"/>
                        <a:pt x="521" y="3380"/>
                        <a:pt x="568" y="3317"/>
                      </a:cubicBezTo>
                      <a:lnTo>
                        <a:pt x="1954" y="1930"/>
                      </a:lnTo>
                      <a:cubicBezTo>
                        <a:pt x="2080" y="1804"/>
                        <a:pt x="2080" y="1584"/>
                        <a:pt x="1954" y="1458"/>
                      </a:cubicBezTo>
                      <a:lnTo>
                        <a:pt x="568" y="72"/>
                      </a:lnTo>
                      <a:cubicBezTo>
                        <a:pt x="521" y="24"/>
                        <a:pt x="434" y="1"/>
                        <a:pt x="3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42" name="Google Shape;12451;p89">
                  <a:extLst>
                    <a:ext uri="{FF2B5EF4-FFF2-40B4-BE49-F238E27FC236}">
                      <a16:creationId xmlns:a16="http://schemas.microsoft.com/office/drawing/2014/main" id="{05E46F8A-776A-F49B-290F-B99DD0F1792F}"/>
                    </a:ext>
                  </a:extLst>
                </p:cNvPr>
                <p:cNvSpPr/>
                <p:nvPr/>
              </p:nvSpPr>
              <p:spPr>
                <a:xfrm>
                  <a:off x="-3088025" y="2907300"/>
                  <a:ext cx="53575" cy="8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3" h="3412" extrusionOk="0">
                      <a:moveTo>
                        <a:pt x="1749" y="1"/>
                      </a:moveTo>
                      <a:cubicBezTo>
                        <a:pt x="1662" y="1"/>
                        <a:pt x="1576" y="24"/>
                        <a:pt x="1513" y="72"/>
                      </a:cubicBezTo>
                      <a:lnTo>
                        <a:pt x="127" y="1458"/>
                      </a:lnTo>
                      <a:cubicBezTo>
                        <a:pt x="1" y="1584"/>
                        <a:pt x="1" y="1804"/>
                        <a:pt x="127" y="1930"/>
                      </a:cubicBezTo>
                      <a:lnTo>
                        <a:pt x="1513" y="3317"/>
                      </a:lnTo>
                      <a:cubicBezTo>
                        <a:pt x="1576" y="3380"/>
                        <a:pt x="1662" y="3411"/>
                        <a:pt x="1749" y="3411"/>
                      </a:cubicBezTo>
                      <a:cubicBezTo>
                        <a:pt x="1836" y="3411"/>
                        <a:pt x="1922" y="3380"/>
                        <a:pt x="1985" y="3317"/>
                      </a:cubicBezTo>
                      <a:cubicBezTo>
                        <a:pt x="2111" y="3191"/>
                        <a:pt x="2111" y="2970"/>
                        <a:pt x="1985" y="2844"/>
                      </a:cubicBezTo>
                      <a:lnTo>
                        <a:pt x="851" y="1710"/>
                      </a:lnTo>
                      <a:lnTo>
                        <a:pt x="1985" y="544"/>
                      </a:lnTo>
                      <a:cubicBezTo>
                        <a:pt x="2143" y="450"/>
                        <a:pt x="2143" y="198"/>
                        <a:pt x="1985" y="72"/>
                      </a:cubicBezTo>
                      <a:cubicBezTo>
                        <a:pt x="1922" y="24"/>
                        <a:pt x="1836" y="1"/>
                        <a:pt x="174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43" name="Google Shape;12452;p89">
                  <a:extLst>
                    <a:ext uri="{FF2B5EF4-FFF2-40B4-BE49-F238E27FC236}">
                      <a16:creationId xmlns:a16="http://schemas.microsoft.com/office/drawing/2014/main" id="{00C30F12-B937-929F-DA66-E7DD4A7FA6E7}"/>
                    </a:ext>
                  </a:extLst>
                </p:cNvPr>
                <p:cNvSpPr/>
                <p:nvPr/>
              </p:nvSpPr>
              <p:spPr>
                <a:xfrm>
                  <a:off x="-3019500" y="2888975"/>
                  <a:ext cx="54375" cy="11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4776" extrusionOk="0">
                      <a:moveTo>
                        <a:pt x="1778" y="0"/>
                      </a:moveTo>
                      <a:cubicBezTo>
                        <a:pt x="1617" y="0"/>
                        <a:pt x="1501" y="108"/>
                        <a:pt x="1450" y="237"/>
                      </a:cubicBezTo>
                      <a:lnTo>
                        <a:pt x="63" y="4333"/>
                      </a:lnTo>
                      <a:cubicBezTo>
                        <a:pt x="0" y="4522"/>
                        <a:pt x="95" y="4680"/>
                        <a:pt x="253" y="4743"/>
                      </a:cubicBezTo>
                      <a:cubicBezTo>
                        <a:pt x="305" y="4765"/>
                        <a:pt x="354" y="4775"/>
                        <a:pt x="399" y="4775"/>
                      </a:cubicBezTo>
                      <a:cubicBezTo>
                        <a:pt x="543" y="4775"/>
                        <a:pt x="646" y="4674"/>
                        <a:pt x="694" y="4554"/>
                      </a:cubicBezTo>
                      <a:lnTo>
                        <a:pt x="2080" y="458"/>
                      </a:lnTo>
                      <a:cubicBezTo>
                        <a:pt x="2174" y="300"/>
                        <a:pt x="2048" y="111"/>
                        <a:pt x="1891" y="17"/>
                      </a:cubicBezTo>
                      <a:cubicBezTo>
                        <a:pt x="1851" y="6"/>
                        <a:pt x="1813" y="0"/>
                        <a:pt x="17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91" name="Google Shape;12456;p89">
                <a:extLst>
                  <a:ext uri="{FF2B5EF4-FFF2-40B4-BE49-F238E27FC236}">
                    <a16:creationId xmlns:a16="http://schemas.microsoft.com/office/drawing/2014/main" id="{5E101D95-ACAB-3FD7-0524-53739FCE0265}"/>
                  </a:ext>
                </a:extLst>
              </p:cNvPr>
              <p:cNvGrpSpPr/>
              <p:nvPr/>
            </p:nvGrpSpPr>
            <p:grpSpPr>
              <a:xfrm>
                <a:off x="1243541" y="3454375"/>
                <a:ext cx="642992" cy="642992"/>
                <a:chOff x="-6354300" y="2757075"/>
                <a:chExt cx="292225" cy="292225"/>
              </a:xfrm>
              <a:grpFill/>
            </p:grpSpPr>
            <p:sp>
              <p:nvSpPr>
                <p:cNvPr id="232" name="Google Shape;12457;p89">
                  <a:extLst>
                    <a:ext uri="{FF2B5EF4-FFF2-40B4-BE49-F238E27FC236}">
                      <a16:creationId xmlns:a16="http://schemas.microsoft.com/office/drawing/2014/main" id="{29ACF079-64BC-2BE7-4D38-FF9444EB99C1}"/>
                    </a:ext>
                  </a:extLst>
                </p:cNvPr>
                <p:cNvSpPr/>
                <p:nvPr/>
              </p:nvSpPr>
              <p:spPr>
                <a:xfrm>
                  <a:off x="-6354300" y="2757075"/>
                  <a:ext cx="292225" cy="2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9" h="11689" extrusionOk="0">
                      <a:moveTo>
                        <a:pt x="10681" y="4159"/>
                      </a:moveTo>
                      <a:cubicBezTo>
                        <a:pt x="10870" y="4159"/>
                        <a:pt x="11027" y="4316"/>
                        <a:pt x="11027" y="4505"/>
                      </a:cubicBezTo>
                      <a:lnTo>
                        <a:pt x="11027" y="4915"/>
                      </a:lnTo>
                      <a:cubicBezTo>
                        <a:pt x="10901" y="4883"/>
                        <a:pt x="10775" y="4883"/>
                        <a:pt x="10681" y="4883"/>
                      </a:cubicBezTo>
                      <a:lnTo>
                        <a:pt x="9609" y="4883"/>
                      </a:lnTo>
                      <a:lnTo>
                        <a:pt x="9609" y="4190"/>
                      </a:lnTo>
                      <a:lnTo>
                        <a:pt x="10681" y="4190"/>
                      </a:lnTo>
                      <a:lnTo>
                        <a:pt x="10681" y="4159"/>
                      </a:lnTo>
                      <a:close/>
                      <a:moveTo>
                        <a:pt x="2048" y="2773"/>
                      </a:moveTo>
                      <a:lnTo>
                        <a:pt x="2048" y="6207"/>
                      </a:lnTo>
                      <a:lnTo>
                        <a:pt x="662" y="6207"/>
                      </a:lnTo>
                      <a:lnTo>
                        <a:pt x="662" y="3151"/>
                      </a:lnTo>
                      <a:cubicBezTo>
                        <a:pt x="694" y="2930"/>
                        <a:pt x="851" y="2773"/>
                        <a:pt x="1009" y="2773"/>
                      </a:cubicBezTo>
                      <a:close/>
                      <a:moveTo>
                        <a:pt x="8885" y="693"/>
                      </a:moveTo>
                      <a:lnTo>
                        <a:pt x="8885" y="4883"/>
                      </a:lnTo>
                      <a:cubicBezTo>
                        <a:pt x="8538" y="4915"/>
                        <a:pt x="8223" y="5104"/>
                        <a:pt x="8066" y="5419"/>
                      </a:cubicBezTo>
                      <a:lnTo>
                        <a:pt x="7751" y="6049"/>
                      </a:lnTo>
                      <a:cubicBezTo>
                        <a:pt x="7719" y="6175"/>
                        <a:pt x="7593" y="6238"/>
                        <a:pt x="7436" y="6238"/>
                      </a:cubicBezTo>
                      <a:lnTo>
                        <a:pt x="2710" y="6238"/>
                      </a:lnTo>
                      <a:lnTo>
                        <a:pt x="2710" y="693"/>
                      </a:lnTo>
                      <a:close/>
                      <a:moveTo>
                        <a:pt x="10681" y="5513"/>
                      </a:moveTo>
                      <a:cubicBezTo>
                        <a:pt x="10870" y="5513"/>
                        <a:pt x="11027" y="5671"/>
                        <a:pt x="11027" y="5860"/>
                      </a:cubicBezTo>
                      <a:lnTo>
                        <a:pt x="11027" y="10649"/>
                      </a:lnTo>
                      <a:cubicBezTo>
                        <a:pt x="11027" y="10869"/>
                        <a:pt x="10870" y="11027"/>
                        <a:pt x="10681" y="11027"/>
                      </a:cubicBezTo>
                      <a:lnTo>
                        <a:pt x="1009" y="11027"/>
                      </a:lnTo>
                      <a:cubicBezTo>
                        <a:pt x="820" y="11027"/>
                        <a:pt x="662" y="10869"/>
                        <a:pt x="662" y="10649"/>
                      </a:cubicBezTo>
                      <a:lnTo>
                        <a:pt x="662" y="6868"/>
                      </a:lnTo>
                      <a:lnTo>
                        <a:pt x="7436" y="6868"/>
                      </a:lnTo>
                      <a:cubicBezTo>
                        <a:pt x="7845" y="6868"/>
                        <a:pt x="8192" y="6648"/>
                        <a:pt x="8349" y="6333"/>
                      </a:cubicBezTo>
                      <a:lnTo>
                        <a:pt x="8664" y="5703"/>
                      </a:lnTo>
                      <a:cubicBezTo>
                        <a:pt x="8696" y="5576"/>
                        <a:pt x="8822" y="5513"/>
                        <a:pt x="8979" y="5513"/>
                      </a:cubicBezTo>
                      <a:close/>
                      <a:moveTo>
                        <a:pt x="2395" y="0"/>
                      </a:moveTo>
                      <a:cubicBezTo>
                        <a:pt x="2206" y="0"/>
                        <a:pt x="2048" y="158"/>
                        <a:pt x="2048" y="347"/>
                      </a:cubicBezTo>
                      <a:lnTo>
                        <a:pt x="2048" y="2111"/>
                      </a:lnTo>
                      <a:lnTo>
                        <a:pt x="1009" y="2111"/>
                      </a:lnTo>
                      <a:cubicBezTo>
                        <a:pt x="473" y="2111"/>
                        <a:pt x="0" y="2584"/>
                        <a:pt x="0" y="3151"/>
                      </a:cubicBezTo>
                      <a:lnTo>
                        <a:pt x="0" y="10649"/>
                      </a:lnTo>
                      <a:cubicBezTo>
                        <a:pt x="0" y="11216"/>
                        <a:pt x="473" y="11688"/>
                        <a:pt x="1009" y="11688"/>
                      </a:cubicBezTo>
                      <a:lnTo>
                        <a:pt x="10618" y="11688"/>
                      </a:lnTo>
                      <a:cubicBezTo>
                        <a:pt x="11185" y="11688"/>
                        <a:pt x="11657" y="11216"/>
                        <a:pt x="11657" y="10649"/>
                      </a:cubicBezTo>
                      <a:lnTo>
                        <a:pt x="11657" y="4505"/>
                      </a:lnTo>
                      <a:cubicBezTo>
                        <a:pt x="11689" y="3938"/>
                        <a:pt x="11216" y="3466"/>
                        <a:pt x="10681" y="3466"/>
                      </a:cubicBezTo>
                      <a:lnTo>
                        <a:pt x="9609" y="3466"/>
                      </a:lnTo>
                      <a:lnTo>
                        <a:pt x="9609" y="347"/>
                      </a:lnTo>
                      <a:cubicBezTo>
                        <a:pt x="9609" y="158"/>
                        <a:pt x="9452" y="0"/>
                        <a:pt x="926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33" name="Google Shape;12458;p89">
                  <a:extLst>
                    <a:ext uri="{FF2B5EF4-FFF2-40B4-BE49-F238E27FC236}">
                      <a16:creationId xmlns:a16="http://schemas.microsoft.com/office/drawing/2014/main" id="{DCA58EB9-05CD-2EE0-ED8E-10E52F344707}"/>
                    </a:ext>
                  </a:extLst>
                </p:cNvPr>
                <p:cNvSpPr/>
                <p:nvPr/>
              </p:nvSpPr>
              <p:spPr>
                <a:xfrm>
                  <a:off x="-6268450" y="2790150"/>
                  <a:ext cx="1197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0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99"/>
                        <a:pt x="158" y="725"/>
                        <a:pt x="347" y="725"/>
                      </a:cubicBezTo>
                      <a:lnTo>
                        <a:pt x="4443" y="725"/>
                      </a:lnTo>
                      <a:cubicBezTo>
                        <a:pt x="4632" y="725"/>
                        <a:pt x="4789" y="567"/>
                        <a:pt x="4789" y="347"/>
                      </a:cubicBezTo>
                      <a:cubicBezTo>
                        <a:pt x="4789" y="158"/>
                        <a:pt x="4632" y="0"/>
                        <a:pt x="444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34" name="Google Shape;12459;p89">
                  <a:extLst>
                    <a:ext uri="{FF2B5EF4-FFF2-40B4-BE49-F238E27FC236}">
                      <a16:creationId xmlns:a16="http://schemas.microsoft.com/office/drawing/2014/main" id="{C8FAE6A0-01D5-2DBD-29A6-C9D075879933}"/>
                    </a:ext>
                  </a:extLst>
                </p:cNvPr>
                <p:cNvSpPr/>
                <p:nvPr/>
              </p:nvSpPr>
              <p:spPr>
                <a:xfrm>
                  <a:off x="-6268450" y="2825600"/>
                  <a:ext cx="1197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0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99"/>
                        <a:pt x="158" y="725"/>
                        <a:pt x="347" y="725"/>
                      </a:cubicBezTo>
                      <a:lnTo>
                        <a:pt x="4443" y="725"/>
                      </a:lnTo>
                      <a:cubicBezTo>
                        <a:pt x="4632" y="725"/>
                        <a:pt x="4789" y="567"/>
                        <a:pt x="4789" y="347"/>
                      </a:cubicBezTo>
                      <a:cubicBezTo>
                        <a:pt x="4789" y="158"/>
                        <a:pt x="4632" y="0"/>
                        <a:pt x="444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35" name="Google Shape;12460;p89">
                  <a:extLst>
                    <a:ext uri="{FF2B5EF4-FFF2-40B4-BE49-F238E27FC236}">
                      <a16:creationId xmlns:a16="http://schemas.microsoft.com/office/drawing/2014/main" id="{D53D0C80-E18B-F478-A530-F6450A73A2C6}"/>
                    </a:ext>
                  </a:extLst>
                </p:cNvPr>
                <p:cNvSpPr/>
                <p:nvPr/>
              </p:nvSpPr>
              <p:spPr>
                <a:xfrm>
                  <a:off x="-6268450" y="2860250"/>
                  <a:ext cx="1197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0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158" y="693"/>
                        <a:pt x="347" y="693"/>
                      </a:cubicBezTo>
                      <a:lnTo>
                        <a:pt x="4443" y="693"/>
                      </a:lnTo>
                      <a:cubicBezTo>
                        <a:pt x="4632" y="693"/>
                        <a:pt x="4789" y="536"/>
                        <a:pt x="4789" y="347"/>
                      </a:cubicBezTo>
                      <a:cubicBezTo>
                        <a:pt x="4789" y="158"/>
                        <a:pt x="4632" y="0"/>
                        <a:pt x="444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92" name="Google Shape;12467;p89">
                <a:extLst>
                  <a:ext uri="{FF2B5EF4-FFF2-40B4-BE49-F238E27FC236}">
                    <a16:creationId xmlns:a16="http://schemas.microsoft.com/office/drawing/2014/main" id="{CDEE862A-5754-2080-E8D8-1186EE0DB961}"/>
                  </a:ext>
                </a:extLst>
              </p:cNvPr>
              <p:cNvGrpSpPr/>
              <p:nvPr/>
            </p:nvGrpSpPr>
            <p:grpSpPr>
              <a:xfrm>
                <a:off x="5368208" y="3453523"/>
                <a:ext cx="644752" cy="644698"/>
                <a:chOff x="-4572700" y="2764950"/>
                <a:chExt cx="293025" cy="293000"/>
              </a:xfrm>
              <a:grpFill/>
            </p:grpSpPr>
            <p:sp>
              <p:nvSpPr>
                <p:cNvPr id="227" name="Google Shape;12468;p89">
                  <a:extLst>
                    <a:ext uri="{FF2B5EF4-FFF2-40B4-BE49-F238E27FC236}">
                      <a16:creationId xmlns:a16="http://schemas.microsoft.com/office/drawing/2014/main" id="{2AEAA3FA-EE24-23F0-F290-3019E612667B}"/>
                    </a:ext>
                  </a:extLst>
                </p:cNvPr>
                <p:cNvSpPr/>
                <p:nvPr/>
              </p:nvSpPr>
              <p:spPr>
                <a:xfrm>
                  <a:off x="-4572700" y="2764950"/>
                  <a:ext cx="293025" cy="29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1720" extrusionOk="0">
                      <a:moveTo>
                        <a:pt x="10681" y="2048"/>
                      </a:moveTo>
                      <a:cubicBezTo>
                        <a:pt x="10870" y="2048"/>
                        <a:pt x="11027" y="2206"/>
                        <a:pt x="11027" y="2395"/>
                      </a:cubicBezTo>
                      <a:lnTo>
                        <a:pt x="11027" y="7246"/>
                      </a:lnTo>
                      <a:cubicBezTo>
                        <a:pt x="11027" y="7435"/>
                        <a:pt x="10870" y="7593"/>
                        <a:pt x="10681" y="7593"/>
                      </a:cubicBezTo>
                      <a:lnTo>
                        <a:pt x="1072" y="7593"/>
                      </a:lnTo>
                      <a:cubicBezTo>
                        <a:pt x="883" y="7593"/>
                        <a:pt x="725" y="7435"/>
                        <a:pt x="725" y="7246"/>
                      </a:cubicBezTo>
                      <a:lnTo>
                        <a:pt x="725" y="2395"/>
                      </a:lnTo>
                      <a:cubicBezTo>
                        <a:pt x="725" y="2206"/>
                        <a:pt x="883" y="2048"/>
                        <a:pt x="1072" y="2048"/>
                      </a:cubicBezTo>
                      <a:close/>
                      <a:moveTo>
                        <a:pt x="4821" y="8286"/>
                      </a:moveTo>
                      <a:lnTo>
                        <a:pt x="4821" y="8979"/>
                      </a:lnTo>
                      <a:lnTo>
                        <a:pt x="3435" y="8979"/>
                      </a:lnTo>
                      <a:lnTo>
                        <a:pt x="3435" y="8286"/>
                      </a:lnTo>
                      <a:close/>
                      <a:moveTo>
                        <a:pt x="8287" y="8286"/>
                      </a:moveTo>
                      <a:lnTo>
                        <a:pt x="8287" y="8979"/>
                      </a:lnTo>
                      <a:lnTo>
                        <a:pt x="6869" y="8979"/>
                      </a:lnTo>
                      <a:lnTo>
                        <a:pt x="6869" y="8286"/>
                      </a:lnTo>
                      <a:close/>
                      <a:moveTo>
                        <a:pt x="6207" y="8254"/>
                      </a:moveTo>
                      <a:lnTo>
                        <a:pt x="6207" y="11027"/>
                      </a:lnTo>
                      <a:lnTo>
                        <a:pt x="5514" y="11027"/>
                      </a:lnTo>
                      <a:lnTo>
                        <a:pt x="5514" y="8254"/>
                      </a:lnTo>
                      <a:close/>
                      <a:moveTo>
                        <a:pt x="1733" y="0"/>
                      </a:moveTo>
                      <a:cubicBezTo>
                        <a:pt x="1544" y="0"/>
                        <a:pt x="1387" y="158"/>
                        <a:pt x="1387" y="347"/>
                      </a:cubicBezTo>
                      <a:cubicBezTo>
                        <a:pt x="1387" y="536"/>
                        <a:pt x="1544" y="693"/>
                        <a:pt x="1733" y="693"/>
                      </a:cubicBezTo>
                      <a:lnTo>
                        <a:pt x="2112" y="693"/>
                      </a:lnTo>
                      <a:lnTo>
                        <a:pt x="2112" y="1355"/>
                      </a:lnTo>
                      <a:lnTo>
                        <a:pt x="1072" y="1355"/>
                      </a:lnTo>
                      <a:cubicBezTo>
                        <a:pt x="536" y="1355"/>
                        <a:pt x="64" y="1827"/>
                        <a:pt x="64" y="2395"/>
                      </a:cubicBezTo>
                      <a:lnTo>
                        <a:pt x="64" y="7246"/>
                      </a:lnTo>
                      <a:cubicBezTo>
                        <a:pt x="64" y="7782"/>
                        <a:pt x="536" y="8254"/>
                        <a:pt x="1072" y="8254"/>
                      </a:cubicBezTo>
                      <a:lnTo>
                        <a:pt x="2773" y="8254"/>
                      </a:lnTo>
                      <a:lnTo>
                        <a:pt x="2773" y="8916"/>
                      </a:lnTo>
                      <a:lnTo>
                        <a:pt x="1733" y="8916"/>
                      </a:lnTo>
                      <a:cubicBezTo>
                        <a:pt x="1544" y="8916"/>
                        <a:pt x="1387" y="9074"/>
                        <a:pt x="1387" y="9294"/>
                      </a:cubicBezTo>
                      <a:cubicBezTo>
                        <a:pt x="1387" y="9483"/>
                        <a:pt x="1544" y="9641"/>
                        <a:pt x="1733" y="9641"/>
                      </a:cubicBezTo>
                      <a:lnTo>
                        <a:pt x="4821" y="9641"/>
                      </a:lnTo>
                      <a:lnTo>
                        <a:pt x="4821" y="11027"/>
                      </a:lnTo>
                      <a:lnTo>
                        <a:pt x="379" y="11027"/>
                      </a:lnTo>
                      <a:cubicBezTo>
                        <a:pt x="158" y="11027"/>
                        <a:pt x="1" y="11184"/>
                        <a:pt x="1" y="11373"/>
                      </a:cubicBezTo>
                      <a:cubicBezTo>
                        <a:pt x="1" y="11562"/>
                        <a:pt x="158" y="11720"/>
                        <a:pt x="379" y="11720"/>
                      </a:cubicBezTo>
                      <a:lnTo>
                        <a:pt x="11342" y="11720"/>
                      </a:lnTo>
                      <a:cubicBezTo>
                        <a:pt x="11563" y="11720"/>
                        <a:pt x="11721" y="11562"/>
                        <a:pt x="11721" y="11373"/>
                      </a:cubicBezTo>
                      <a:cubicBezTo>
                        <a:pt x="11721" y="11184"/>
                        <a:pt x="11563" y="11027"/>
                        <a:pt x="11342" y="11027"/>
                      </a:cubicBezTo>
                      <a:lnTo>
                        <a:pt x="6869" y="11027"/>
                      </a:lnTo>
                      <a:lnTo>
                        <a:pt x="6869" y="9641"/>
                      </a:lnTo>
                      <a:lnTo>
                        <a:pt x="9988" y="9641"/>
                      </a:lnTo>
                      <a:cubicBezTo>
                        <a:pt x="10177" y="9641"/>
                        <a:pt x="10334" y="9483"/>
                        <a:pt x="10334" y="9294"/>
                      </a:cubicBezTo>
                      <a:cubicBezTo>
                        <a:pt x="10334" y="9074"/>
                        <a:pt x="10177" y="8916"/>
                        <a:pt x="9988" y="8916"/>
                      </a:cubicBezTo>
                      <a:lnTo>
                        <a:pt x="8948" y="8916"/>
                      </a:lnTo>
                      <a:lnTo>
                        <a:pt x="8948" y="8254"/>
                      </a:lnTo>
                      <a:lnTo>
                        <a:pt x="10681" y="8254"/>
                      </a:lnTo>
                      <a:cubicBezTo>
                        <a:pt x="11248" y="8254"/>
                        <a:pt x="11721" y="7782"/>
                        <a:pt x="11721" y="7246"/>
                      </a:cubicBezTo>
                      <a:lnTo>
                        <a:pt x="11721" y="2395"/>
                      </a:lnTo>
                      <a:cubicBezTo>
                        <a:pt x="11721" y="1827"/>
                        <a:pt x="11248" y="1355"/>
                        <a:pt x="10681" y="1355"/>
                      </a:cubicBezTo>
                      <a:lnTo>
                        <a:pt x="9673" y="1355"/>
                      </a:lnTo>
                      <a:lnTo>
                        <a:pt x="9673" y="693"/>
                      </a:lnTo>
                      <a:lnTo>
                        <a:pt x="10019" y="693"/>
                      </a:lnTo>
                      <a:cubicBezTo>
                        <a:pt x="10208" y="693"/>
                        <a:pt x="10366" y="536"/>
                        <a:pt x="10366" y="347"/>
                      </a:cubicBezTo>
                      <a:cubicBezTo>
                        <a:pt x="10366" y="158"/>
                        <a:pt x="10208" y="0"/>
                        <a:pt x="10019" y="0"/>
                      </a:cubicBezTo>
                      <a:lnTo>
                        <a:pt x="8633" y="0"/>
                      </a:lnTo>
                      <a:cubicBezTo>
                        <a:pt x="8444" y="0"/>
                        <a:pt x="8287" y="158"/>
                        <a:pt x="8287" y="347"/>
                      </a:cubicBezTo>
                      <a:cubicBezTo>
                        <a:pt x="8287" y="536"/>
                        <a:pt x="8444" y="693"/>
                        <a:pt x="8633" y="693"/>
                      </a:cubicBezTo>
                      <a:lnTo>
                        <a:pt x="8980" y="693"/>
                      </a:lnTo>
                      <a:lnTo>
                        <a:pt x="8980" y="1355"/>
                      </a:lnTo>
                      <a:lnTo>
                        <a:pt x="6207" y="1355"/>
                      </a:lnTo>
                      <a:lnTo>
                        <a:pt x="6207" y="693"/>
                      </a:lnTo>
                      <a:lnTo>
                        <a:pt x="6554" y="693"/>
                      </a:lnTo>
                      <a:cubicBezTo>
                        <a:pt x="6743" y="693"/>
                        <a:pt x="6900" y="536"/>
                        <a:pt x="6900" y="347"/>
                      </a:cubicBezTo>
                      <a:cubicBezTo>
                        <a:pt x="6900" y="158"/>
                        <a:pt x="6743" y="0"/>
                        <a:pt x="6554" y="0"/>
                      </a:cubicBezTo>
                      <a:lnTo>
                        <a:pt x="5168" y="0"/>
                      </a:lnTo>
                      <a:cubicBezTo>
                        <a:pt x="4978" y="0"/>
                        <a:pt x="4821" y="158"/>
                        <a:pt x="4821" y="347"/>
                      </a:cubicBezTo>
                      <a:cubicBezTo>
                        <a:pt x="4821" y="536"/>
                        <a:pt x="4978" y="693"/>
                        <a:pt x="5168" y="693"/>
                      </a:cubicBezTo>
                      <a:lnTo>
                        <a:pt x="5514" y="693"/>
                      </a:lnTo>
                      <a:lnTo>
                        <a:pt x="5514" y="1355"/>
                      </a:lnTo>
                      <a:lnTo>
                        <a:pt x="2773" y="1355"/>
                      </a:lnTo>
                      <a:lnTo>
                        <a:pt x="2773" y="693"/>
                      </a:lnTo>
                      <a:lnTo>
                        <a:pt x="3120" y="693"/>
                      </a:lnTo>
                      <a:cubicBezTo>
                        <a:pt x="3309" y="693"/>
                        <a:pt x="3466" y="536"/>
                        <a:pt x="3466" y="347"/>
                      </a:cubicBezTo>
                      <a:cubicBezTo>
                        <a:pt x="3466" y="158"/>
                        <a:pt x="3309" y="0"/>
                        <a:pt x="31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28" name="Google Shape;12469;p89">
                  <a:extLst>
                    <a:ext uri="{FF2B5EF4-FFF2-40B4-BE49-F238E27FC236}">
                      <a16:creationId xmlns:a16="http://schemas.microsoft.com/office/drawing/2014/main" id="{2EBB937E-E851-8997-B9B8-5841DFB0D5CA}"/>
                    </a:ext>
                  </a:extLst>
                </p:cNvPr>
                <p:cNvSpPr/>
                <p:nvPr/>
              </p:nvSpPr>
              <p:spPr>
                <a:xfrm>
                  <a:off x="-4538825" y="2833475"/>
                  <a:ext cx="86650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4191" extrusionOk="0">
                      <a:moveTo>
                        <a:pt x="2804" y="662"/>
                      </a:moveTo>
                      <a:lnTo>
                        <a:pt x="2804" y="3466"/>
                      </a:lnTo>
                      <a:lnTo>
                        <a:pt x="757" y="3466"/>
                      </a:lnTo>
                      <a:lnTo>
                        <a:pt x="757" y="662"/>
                      </a:lnTo>
                      <a:close/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lnTo>
                        <a:pt x="0" y="3812"/>
                      </a:lnTo>
                      <a:cubicBezTo>
                        <a:pt x="0" y="4033"/>
                        <a:pt x="158" y="4190"/>
                        <a:pt x="347" y="4190"/>
                      </a:cubicBezTo>
                      <a:lnTo>
                        <a:pt x="3119" y="4190"/>
                      </a:lnTo>
                      <a:cubicBezTo>
                        <a:pt x="3308" y="4190"/>
                        <a:pt x="3466" y="4033"/>
                        <a:pt x="3466" y="3812"/>
                      </a:cubicBezTo>
                      <a:lnTo>
                        <a:pt x="3466" y="347"/>
                      </a:lnTo>
                      <a:cubicBezTo>
                        <a:pt x="3466" y="158"/>
                        <a:pt x="3308" y="0"/>
                        <a:pt x="311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29" name="Google Shape;12470;p89">
                  <a:extLst>
                    <a:ext uri="{FF2B5EF4-FFF2-40B4-BE49-F238E27FC236}">
                      <a16:creationId xmlns:a16="http://schemas.microsoft.com/office/drawing/2014/main" id="{15626248-5A24-115B-0420-68C6A4652541}"/>
                    </a:ext>
                  </a:extLst>
                </p:cNvPr>
                <p:cNvSpPr/>
                <p:nvPr/>
              </p:nvSpPr>
              <p:spPr>
                <a:xfrm>
                  <a:off x="-4435650" y="2902775"/>
                  <a:ext cx="1213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3" h="694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32" y="536"/>
                        <a:pt x="158" y="694"/>
                        <a:pt x="347" y="694"/>
                      </a:cubicBezTo>
                      <a:lnTo>
                        <a:pt x="4506" y="694"/>
                      </a:lnTo>
                      <a:cubicBezTo>
                        <a:pt x="4695" y="694"/>
                        <a:pt x="4852" y="536"/>
                        <a:pt x="4852" y="347"/>
                      </a:cubicBezTo>
                      <a:cubicBezTo>
                        <a:pt x="4852" y="158"/>
                        <a:pt x="4695" y="1"/>
                        <a:pt x="450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30" name="Google Shape;12471;p89">
                  <a:extLst>
                    <a:ext uri="{FF2B5EF4-FFF2-40B4-BE49-F238E27FC236}">
                      <a16:creationId xmlns:a16="http://schemas.microsoft.com/office/drawing/2014/main" id="{F62185E1-7D43-3811-7F26-CE2053168AE7}"/>
                    </a:ext>
                  </a:extLst>
                </p:cNvPr>
                <p:cNvSpPr/>
                <p:nvPr/>
              </p:nvSpPr>
              <p:spPr>
                <a:xfrm>
                  <a:off x="-4435650" y="2867325"/>
                  <a:ext cx="1213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3" h="694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32" y="568"/>
                        <a:pt x="158" y="694"/>
                        <a:pt x="347" y="694"/>
                      </a:cubicBezTo>
                      <a:lnTo>
                        <a:pt x="4506" y="694"/>
                      </a:lnTo>
                      <a:cubicBezTo>
                        <a:pt x="4695" y="694"/>
                        <a:pt x="4852" y="536"/>
                        <a:pt x="4852" y="347"/>
                      </a:cubicBezTo>
                      <a:cubicBezTo>
                        <a:pt x="4852" y="158"/>
                        <a:pt x="4695" y="1"/>
                        <a:pt x="450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31" name="Google Shape;12472;p89">
                  <a:extLst>
                    <a:ext uri="{FF2B5EF4-FFF2-40B4-BE49-F238E27FC236}">
                      <a16:creationId xmlns:a16="http://schemas.microsoft.com/office/drawing/2014/main" id="{89C0170E-B3F2-DD45-BE14-3A4C27DD6357}"/>
                    </a:ext>
                  </a:extLst>
                </p:cNvPr>
                <p:cNvSpPr/>
                <p:nvPr/>
              </p:nvSpPr>
              <p:spPr>
                <a:xfrm>
                  <a:off x="-4435650" y="2833475"/>
                  <a:ext cx="12132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3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67"/>
                        <a:pt x="158" y="725"/>
                        <a:pt x="347" y="725"/>
                      </a:cubicBezTo>
                      <a:lnTo>
                        <a:pt x="4506" y="725"/>
                      </a:lnTo>
                      <a:cubicBezTo>
                        <a:pt x="4695" y="725"/>
                        <a:pt x="4852" y="567"/>
                        <a:pt x="4852" y="347"/>
                      </a:cubicBezTo>
                      <a:cubicBezTo>
                        <a:pt x="4852" y="158"/>
                        <a:pt x="4695" y="0"/>
                        <a:pt x="450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93" name="Google Shape;12485;p89">
                <a:extLst>
                  <a:ext uri="{FF2B5EF4-FFF2-40B4-BE49-F238E27FC236}">
                    <a16:creationId xmlns:a16="http://schemas.microsoft.com/office/drawing/2014/main" id="{E0C8C8EB-9243-565D-022B-BDD233241621}"/>
                  </a:ext>
                </a:extLst>
              </p:cNvPr>
              <p:cNvGrpSpPr/>
              <p:nvPr/>
            </p:nvGrpSpPr>
            <p:grpSpPr>
              <a:xfrm>
                <a:off x="9506180" y="3456108"/>
                <a:ext cx="642992" cy="639527"/>
                <a:chOff x="-2571737" y="2764550"/>
                <a:chExt cx="292225" cy="290650"/>
              </a:xfrm>
              <a:grpFill/>
            </p:grpSpPr>
            <p:sp>
              <p:nvSpPr>
                <p:cNvPr id="224" name="Google Shape;12486;p89">
                  <a:extLst>
                    <a:ext uri="{FF2B5EF4-FFF2-40B4-BE49-F238E27FC236}">
                      <a16:creationId xmlns:a16="http://schemas.microsoft.com/office/drawing/2014/main" id="{06B743A7-34CA-C555-15B6-9620B84EA67C}"/>
                    </a:ext>
                  </a:extLst>
                </p:cNvPr>
                <p:cNvSpPr/>
                <p:nvPr/>
              </p:nvSpPr>
              <p:spPr>
                <a:xfrm>
                  <a:off x="-2496085" y="3009100"/>
                  <a:ext cx="17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94" extrusionOk="0">
                      <a:moveTo>
                        <a:pt x="347" y="1"/>
                      </a:moveTo>
                      <a:cubicBezTo>
                        <a:pt x="127" y="1"/>
                        <a:pt x="0" y="158"/>
                        <a:pt x="0" y="347"/>
                      </a:cubicBezTo>
                      <a:cubicBezTo>
                        <a:pt x="0" y="536"/>
                        <a:pt x="127" y="694"/>
                        <a:pt x="347" y="694"/>
                      </a:cubicBezTo>
                      <a:cubicBezTo>
                        <a:pt x="536" y="694"/>
                        <a:pt x="694" y="536"/>
                        <a:pt x="694" y="347"/>
                      </a:cubicBezTo>
                      <a:cubicBezTo>
                        <a:pt x="662" y="158"/>
                        <a:pt x="505" y="1"/>
                        <a:pt x="3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25" name="Google Shape;12487;p89">
                  <a:extLst>
                    <a:ext uri="{FF2B5EF4-FFF2-40B4-BE49-F238E27FC236}">
                      <a16:creationId xmlns:a16="http://schemas.microsoft.com/office/drawing/2014/main" id="{4B345A32-3FB0-2A49-D66B-935F9242DBD8}"/>
                    </a:ext>
                  </a:extLst>
                </p:cNvPr>
                <p:cNvSpPr/>
                <p:nvPr/>
              </p:nvSpPr>
              <p:spPr>
                <a:xfrm>
                  <a:off x="-2398548" y="2800375"/>
                  <a:ext cx="52000" cy="12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4821" extrusionOk="0">
                      <a:moveTo>
                        <a:pt x="1008" y="0"/>
                      </a:moveTo>
                      <a:cubicBezTo>
                        <a:pt x="819" y="0"/>
                        <a:pt x="662" y="158"/>
                        <a:pt x="662" y="378"/>
                      </a:cubicBezTo>
                      <a:lnTo>
                        <a:pt x="662" y="757"/>
                      </a:lnTo>
                      <a:cubicBezTo>
                        <a:pt x="252" y="914"/>
                        <a:pt x="0" y="1261"/>
                        <a:pt x="0" y="1733"/>
                      </a:cubicBezTo>
                      <a:cubicBezTo>
                        <a:pt x="0" y="2300"/>
                        <a:pt x="473" y="2773"/>
                        <a:pt x="1008" y="2773"/>
                      </a:cubicBezTo>
                      <a:cubicBezTo>
                        <a:pt x="1323" y="2773"/>
                        <a:pt x="1481" y="3119"/>
                        <a:pt x="1260" y="3371"/>
                      </a:cubicBezTo>
                      <a:cubicBezTo>
                        <a:pt x="1197" y="3419"/>
                        <a:pt x="1103" y="3442"/>
                        <a:pt x="1012" y="3442"/>
                      </a:cubicBezTo>
                      <a:cubicBezTo>
                        <a:pt x="922" y="3442"/>
                        <a:pt x="835" y="3419"/>
                        <a:pt x="788" y="3371"/>
                      </a:cubicBezTo>
                      <a:cubicBezTo>
                        <a:pt x="725" y="3308"/>
                        <a:pt x="630" y="3277"/>
                        <a:pt x="540" y="3277"/>
                      </a:cubicBezTo>
                      <a:cubicBezTo>
                        <a:pt x="449" y="3277"/>
                        <a:pt x="362" y="3308"/>
                        <a:pt x="315" y="3371"/>
                      </a:cubicBezTo>
                      <a:cubicBezTo>
                        <a:pt x="189" y="3466"/>
                        <a:pt x="189" y="3718"/>
                        <a:pt x="315" y="3844"/>
                      </a:cubicBezTo>
                      <a:cubicBezTo>
                        <a:pt x="410" y="3939"/>
                        <a:pt x="536" y="4033"/>
                        <a:pt x="693" y="4065"/>
                      </a:cubicBezTo>
                      <a:lnTo>
                        <a:pt x="693" y="4474"/>
                      </a:lnTo>
                      <a:cubicBezTo>
                        <a:pt x="693" y="4663"/>
                        <a:pt x="851" y="4821"/>
                        <a:pt x="1040" y="4821"/>
                      </a:cubicBezTo>
                      <a:cubicBezTo>
                        <a:pt x="1260" y="4821"/>
                        <a:pt x="1418" y="4663"/>
                        <a:pt x="1418" y="4474"/>
                      </a:cubicBezTo>
                      <a:lnTo>
                        <a:pt x="1418" y="4065"/>
                      </a:lnTo>
                      <a:cubicBezTo>
                        <a:pt x="1796" y="3907"/>
                        <a:pt x="2079" y="3560"/>
                        <a:pt x="2079" y="3088"/>
                      </a:cubicBezTo>
                      <a:cubicBezTo>
                        <a:pt x="2079" y="2521"/>
                        <a:pt x="1607" y="2048"/>
                        <a:pt x="1040" y="2048"/>
                      </a:cubicBezTo>
                      <a:cubicBezTo>
                        <a:pt x="851" y="2048"/>
                        <a:pt x="693" y="1891"/>
                        <a:pt x="693" y="1702"/>
                      </a:cubicBezTo>
                      <a:cubicBezTo>
                        <a:pt x="693" y="1495"/>
                        <a:pt x="842" y="1356"/>
                        <a:pt x="1016" y="1356"/>
                      </a:cubicBezTo>
                      <a:cubicBezTo>
                        <a:pt x="1107" y="1356"/>
                        <a:pt x="1205" y="1394"/>
                        <a:pt x="1292" y="1481"/>
                      </a:cubicBezTo>
                      <a:cubicBezTo>
                        <a:pt x="1355" y="1528"/>
                        <a:pt x="1441" y="1552"/>
                        <a:pt x="1528" y="1552"/>
                      </a:cubicBezTo>
                      <a:cubicBezTo>
                        <a:pt x="1615" y="1552"/>
                        <a:pt x="1701" y="1528"/>
                        <a:pt x="1764" y="1481"/>
                      </a:cubicBezTo>
                      <a:cubicBezTo>
                        <a:pt x="1859" y="1355"/>
                        <a:pt x="1859" y="1103"/>
                        <a:pt x="1764" y="1009"/>
                      </a:cubicBezTo>
                      <a:cubicBezTo>
                        <a:pt x="1638" y="883"/>
                        <a:pt x="1512" y="788"/>
                        <a:pt x="1355" y="757"/>
                      </a:cubicBezTo>
                      <a:lnTo>
                        <a:pt x="1355" y="378"/>
                      </a:lnTo>
                      <a:cubicBezTo>
                        <a:pt x="1355" y="158"/>
                        <a:pt x="1197" y="0"/>
                        <a:pt x="100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26" name="Google Shape;12488;p89">
                  <a:extLst>
                    <a:ext uri="{FF2B5EF4-FFF2-40B4-BE49-F238E27FC236}">
                      <a16:creationId xmlns:a16="http://schemas.microsoft.com/office/drawing/2014/main" id="{3A3D051A-2A43-156A-ADA2-A64222F1A9C8}"/>
                    </a:ext>
                  </a:extLst>
                </p:cNvPr>
                <p:cNvSpPr/>
                <p:nvPr/>
              </p:nvSpPr>
              <p:spPr>
                <a:xfrm>
                  <a:off x="-2571737" y="2764550"/>
                  <a:ext cx="292225" cy="2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9" h="11626" extrusionOk="0">
                      <a:moveTo>
                        <a:pt x="5009" y="1355"/>
                      </a:moveTo>
                      <a:cubicBezTo>
                        <a:pt x="4789" y="1576"/>
                        <a:pt x="4694" y="1796"/>
                        <a:pt x="4537" y="2049"/>
                      </a:cubicBezTo>
                      <a:lnTo>
                        <a:pt x="662" y="2049"/>
                      </a:lnTo>
                      <a:lnTo>
                        <a:pt x="662" y="1670"/>
                      </a:lnTo>
                      <a:cubicBezTo>
                        <a:pt x="662" y="1513"/>
                        <a:pt x="819" y="1355"/>
                        <a:pt x="1008" y="1355"/>
                      </a:cubicBezTo>
                      <a:close/>
                      <a:moveTo>
                        <a:pt x="7908" y="694"/>
                      </a:moveTo>
                      <a:cubicBezTo>
                        <a:pt x="9609" y="694"/>
                        <a:pt x="10995" y="2080"/>
                        <a:pt x="10995" y="3781"/>
                      </a:cubicBezTo>
                      <a:cubicBezTo>
                        <a:pt x="10995" y="5451"/>
                        <a:pt x="9609" y="6837"/>
                        <a:pt x="7908" y="6837"/>
                      </a:cubicBezTo>
                      <a:cubicBezTo>
                        <a:pt x="7309" y="6837"/>
                        <a:pt x="6679" y="6680"/>
                        <a:pt x="6206" y="6365"/>
                      </a:cubicBezTo>
                      <a:cubicBezTo>
                        <a:pt x="6162" y="6342"/>
                        <a:pt x="6086" y="6320"/>
                        <a:pt x="6023" y="6320"/>
                      </a:cubicBezTo>
                      <a:cubicBezTo>
                        <a:pt x="5997" y="6320"/>
                        <a:pt x="5973" y="6324"/>
                        <a:pt x="5954" y="6333"/>
                      </a:cubicBezTo>
                      <a:cubicBezTo>
                        <a:pt x="5671" y="6396"/>
                        <a:pt x="5324" y="6522"/>
                        <a:pt x="5009" y="6648"/>
                      </a:cubicBezTo>
                      <a:lnTo>
                        <a:pt x="5324" y="5703"/>
                      </a:lnTo>
                      <a:cubicBezTo>
                        <a:pt x="5356" y="5609"/>
                        <a:pt x="5324" y="5514"/>
                        <a:pt x="5261" y="5420"/>
                      </a:cubicBezTo>
                      <a:cubicBezTo>
                        <a:pt x="4946" y="4947"/>
                        <a:pt x="4789" y="4348"/>
                        <a:pt x="4789" y="3781"/>
                      </a:cubicBezTo>
                      <a:cubicBezTo>
                        <a:pt x="4789" y="2080"/>
                        <a:pt x="6238" y="694"/>
                        <a:pt x="7908" y="694"/>
                      </a:cubicBezTo>
                      <a:close/>
                      <a:moveTo>
                        <a:pt x="4253" y="2710"/>
                      </a:moveTo>
                      <a:cubicBezTo>
                        <a:pt x="4190" y="3025"/>
                        <a:pt x="4096" y="3372"/>
                        <a:pt x="4096" y="3718"/>
                      </a:cubicBezTo>
                      <a:cubicBezTo>
                        <a:pt x="4096" y="4411"/>
                        <a:pt x="4253" y="5041"/>
                        <a:pt x="4600" y="5609"/>
                      </a:cubicBezTo>
                      <a:lnTo>
                        <a:pt x="4127" y="7089"/>
                      </a:lnTo>
                      <a:cubicBezTo>
                        <a:pt x="4096" y="7184"/>
                        <a:pt x="4127" y="7341"/>
                        <a:pt x="4222" y="7436"/>
                      </a:cubicBezTo>
                      <a:cubicBezTo>
                        <a:pt x="4266" y="7480"/>
                        <a:pt x="4358" y="7525"/>
                        <a:pt x="4453" y="7525"/>
                      </a:cubicBezTo>
                      <a:cubicBezTo>
                        <a:pt x="4492" y="7525"/>
                        <a:pt x="4531" y="7517"/>
                        <a:pt x="4568" y="7499"/>
                      </a:cubicBezTo>
                      <a:cubicBezTo>
                        <a:pt x="4568" y="7499"/>
                        <a:pt x="5387" y="7247"/>
                        <a:pt x="6017" y="7026"/>
                      </a:cubicBezTo>
                      <a:cubicBezTo>
                        <a:pt x="6080" y="7089"/>
                        <a:pt x="6143" y="7089"/>
                        <a:pt x="6175" y="7121"/>
                      </a:cubicBezTo>
                      <a:lnTo>
                        <a:pt x="6175" y="8223"/>
                      </a:lnTo>
                      <a:lnTo>
                        <a:pt x="662" y="8223"/>
                      </a:lnTo>
                      <a:lnTo>
                        <a:pt x="662" y="2710"/>
                      </a:lnTo>
                      <a:close/>
                      <a:moveTo>
                        <a:pt x="6112" y="8885"/>
                      </a:moveTo>
                      <a:lnTo>
                        <a:pt x="6112" y="10618"/>
                      </a:lnTo>
                      <a:cubicBezTo>
                        <a:pt x="6143" y="10807"/>
                        <a:pt x="5986" y="10964"/>
                        <a:pt x="5797" y="10964"/>
                      </a:cubicBezTo>
                      <a:lnTo>
                        <a:pt x="977" y="10964"/>
                      </a:lnTo>
                      <a:cubicBezTo>
                        <a:pt x="788" y="10964"/>
                        <a:pt x="630" y="10807"/>
                        <a:pt x="630" y="10618"/>
                      </a:cubicBezTo>
                      <a:lnTo>
                        <a:pt x="630" y="8885"/>
                      </a:lnTo>
                      <a:close/>
                      <a:moveTo>
                        <a:pt x="7908" y="1"/>
                      </a:moveTo>
                      <a:cubicBezTo>
                        <a:pt x="7120" y="1"/>
                        <a:pt x="6364" y="221"/>
                        <a:pt x="5734" y="662"/>
                      </a:cubicBezTo>
                      <a:lnTo>
                        <a:pt x="1008" y="662"/>
                      </a:lnTo>
                      <a:cubicBezTo>
                        <a:pt x="473" y="662"/>
                        <a:pt x="0" y="1135"/>
                        <a:pt x="0" y="1670"/>
                      </a:cubicBezTo>
                      <a:lnTo>
                        <a:pt x="0" y="10618"/>
                      </a:lnTo>
                      <a:cubicBezTo>
                        <a:pt x="0" y="11153"/>
                        <a:pt x="473" y="11626"/>
                        <a:pt x="1008" y="11626"/>
                      </a:cubicBezTo>
                      <a:lnTo>
                        <a:pt x="5828" y="11626"/>
                      </a:lnTo>
                      <a:cubicBezTo>
                        <a:pt x="6364" y="11626"/>
                        <a:pt x="6837" y="11153"/>
                        <a:pt x="6837" y="10618"/>
                      </a:cubicBezTo>
                      <a:lnTo>
                        <a:pt x="6837" y="7341"/>
                      </a:lnTo>
                      <a:cubicBezTo>
                        <a:pt x="7215" y="7436"/>
                        <a:pt x="7561" y="7499"/>
                        <a:pt x="7908" y="7499"/>
                      </a:cubicBezTo>
                      <a:cubicBezTo>
                        <a:pt x="9987" y="7499"/>
                        <a:pt x="11688" y="5798"/>
                        <a:pt x="11688" y="3718"/>
                      </a:cubicBezTo>
                      <a:cubicBezTo>
                        <a:pt x="11657" y="1670"/>
                        <a:pt x="9956" y="1"/>
                        <a:pt x="790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94" name="Google Shape;12498;p89">
                <a:extLst>
                  <a:ext uri="{FF2B5EF4-FFF2-40B4-BE49-F238E27FC236}">
                    <a16:creationId xmlns:a16="http://schemas.microsoft.com/office/drawing/2014/main" id="{A65D2EB5-714C-A8CA-D9F0-17F7EFD46883}"/>
                  </a:ext>
                </a:extLst>
              </p:cNvPr>
              <p:cNvGrpSpPr/>
              <p:nvPr/>
            </p:nvGrpSpPr>
            <p:grpSpPr>
              <a:xfrm>
                <a:off x="2088889" y="3454375"/>
                <a:ext cx="606578" cy="642992"/>
                <a:chOff x="-5995925" y="2757850"/>
                <a:chExt cx="275675" cy="292225"/>
              </a:xfrm>
              <a:grpFill/>
            </p:grpSpPr>
            <p:sp>
              <p:nvSpPr>
                <p:cNvPr id="215" name="Google Shape;12499;p89">
                  <a:extLst>
                    <a:ext uri="{FF2B5EF4-FFF2-40B4-BE49-F238E27FC236}">
                      <a16:creationId xmlns:a16="http://schemas.microsoft.com/office/drawing/2014/main" id="{9537290F-6637-1900-15D5-F1B36A247841}"/>
                    </a:ext>
                  </a:extLst>
                </p:cNvPr>
                <p:cNvSpPr/>
                <p:nvPr/>
              </p:nvSpPr>
              <p:spPr>
                <a:xfrm>
                  <a:off x="-5995925" y="2757850"/>
                  <a:ext cx="275675" cy="2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7" h="11689" extrusionOk="0">
                      <a:moveTo>
                        <a:pt x="9924" y="1324"/>
                      </a:moveTo>
                      <a:cubicBezTo>
                        <a:pt x="10113" y="1324"/>
                        <a:pt x="10271" y="1481"/>
                        <a:pt x="10271" y="1702"/>
                      </a:cubicBezTo>
                      <a:lnTo>
                        <a:pt x="10271" y="9263"/>
                      </a:lnTo>
                      <a:lnTo>
                        <a:pt x="10302" y="9263"/>
                      </a:lnTo>
                      <a:cubicBezTo>
                        <a:pt x="10302" y="9452"/>
                        <a:pt x="10145" y="9610"/>
                        <a:pt x="9956" y="9610"/>
                      </a:cubicBezTo>
                      <a:lnTo>
                        <a:pt x="9609" y="9610"/>
                      </a:lnTo>
                      <a:lnTo>
                        <a:pt x="9609" y="8570"/>
                      </a:lnTo>
                      <a:cubicBezTo>
                        <a:pt x="9609" y="8381"/>
                        <a:pt x="9452" y="8223"/>
                        <a:pt x="9263" y="8223"/>
                      </a:cubicBezTo>
                      <a:lnTo>
                        <a:pt x="4442" y="8223"/>
                      </a:lnTo>
                      <a:cubicBezTo>
                        <a:pt x="4253" y="8223"/>
                        <a:pt x="4096" y="8381"/>
                        <a:pt x="4096" y="8570"/>
                      </a:cubicBezTo>
                      <a:lnTo>
                        <a:pt x="4096" y="9610"/>
                      </a:lnTo>
                      <a:lnTo>
                        <a:pt x="3434" y="9610"/>
                      </a:lnTo>
                      <a:lnTo>
                        <a:pt x="3434" y="1324"/>
                      </a:lnTo>
                      <a:close/>
                      <a:moveTo>
                        <a:pt x="2426" y="631"/>
                      </a:moveTo>
                      <a:cubicBezTo>
                        <a:pt x="2647" y="631"/>
                        <a:pt x="2804" y="788"/>
                        <a:pt x="2804" y="977"/>
                      </a:cubicBezTo>
                      <a:lnTo>
                        <a:pt x="2804" y="9925"/>
                      </a:lnTo>
                      <a:cubicBezTo>
                        <a:pt x="2804" y="10114"/>
                        <a:pt x="2647" y="10271"/>
                        <a:pt x="2426" y="10271"/>
                      </a:cubicBezTo>
                      <a:lnTo>
                        <a:pt x="1071" y="10271"/>
                      </a:lnTo>
                      <a:cubicBezTo>
                        <a:pt x="851" y="10271"/>
                        <a:pt x="693" y="10114"/>
                        <a:pt x="693" y="9925"/>
                      </a:cubicBezTo>
                      <a:lnTo>
                        <a:pt x="693" y="977"/>
                      </a:lnTo>
                      <a:cubicBezTo>
                        <a:pt x="693" y="788"/>
                        <a:pt x="851" y="631"/>
                        <a:pt x="1071" y="631"/>
                      </a:cubicBezTo>
                      <a:close/>
                      <a:moveTo>
                        <a:pt x="8948" y="8948"/>
                      </a:moveTo>
                      <a:lnTo>
                        <a:pt x="8948" y="10996"/>
                      </a:lnTo>
                      <a:lnTo>
                        <a:pt x="4852" y="10996"/>
                      </a:lnTo>
                      <a:lnTo>
                        <a:pt x="4852" y="8948"/>
                      </a:lnTo>
                      <a:close/>
                      <a:moveTo>
                        <a:pt x="1008" y="1"/>
                      </a:moveTo>
                      <a:cubicBezTo>
                        <a:pt x="473" y="1"/>
                        <a:pt x="0" y="473"/>
                        <a:pt x="0" y="1009"/>
                      </a:cubicBezTo>
                      <a:lnTo>
                        <a:pt x="0" y="9956"/>
                      </a:lnTo>
                      <a:cubicBezTo>
                        <a:pt x="0" y="10523"/>
                        <a:pt x="473" y="10996"/>
                        <a:pt x="1008" y="10996"/>
                      </a:cubicBezTo>
                      <a:lnTo>
                        <a:pt x="2395" y="10996"/>
                      </a:lnTo>
                      <a:cubicBezTo>
                        <a:pt x="2836" y="10996"/>
                        <a:pt x="3214" y="10712"/>
                        <a:pt x="3371" y="10303"/>
                      </a:cubicBezTo>
                      <a:lnTo>
                        <a:pt x="4127" y="10303"/>
                      </a:lnTo>
                      <a:lnTo>
                        <a:pt x="4127" y="11342"/>
                      </a:lnTo>
                      <a:cubicBezTo>
                        <a:pt x="4127" y="11531"/>
                        <a:pt x="4285" y="11689"/>
                        <a:pt x="4474" y="11689"/>
                      </a:cubicBezTo>
                      <a:lnTo>
                        <a:pt x="9294" y="11689"/>
                      </a:lnTo>
                      <a:cubicBezTo>
                        <a:pt x="9483" y="11689"/>
                        <a:pt x="9641" y="11531"/>
                        <a:pt x="9641" y="11342"/>
                      </a:cubicBezTo>
                      <a:lnTo>
                        <a:pt x="9641" y="10271"/>
                      </a:lnTo>
                      <a:lnTo>
                        <a:pt x="9987" y="10271"/>
                      </a:lnTo>
                      <a:cubicBezTo>
                        <a:pt x="10554" y="10271"/>
                        <a:pt x="11027" y="9799"/>
                        <a:pt x="11027" y="9263"/>
                      </a:cubicBezTo>
                      <a:lnTo>
                        <a:pt x="11027" y="1702"/>
                      </a:lnTo>
                      <a:cubicBezTo>
                        <a:pt x="10995" y="1103"/>
                        <a:pt x="10554" y="662"/>
                        <a:pt x="9956" y="662"/>
                      </a:cubicBezTo>
                      <a:lnTo>
                        <a:pt x="3371" y="662"/>
                      </a:lnTo>
                      <a:cubicBezTo>
                        <a:pt x="3214" y="284"/>
                        <a:pt x="2867" y="1"/>
                        <a:pt x="239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16" name="Google Shape;12500;p89">
                  <a:extLst>
                    <a:ext uri="{FF2B5EF4-FFF2-40B4-BE49-F238E27FC236}">
                      <a16:creationId xmlns:a16="http://schemas.microsoft.com/office/drawing/2014/main" id="{6D43C501-2B7F-3A0A-086C-D9C65070C4E7}"/>
                    </a:ext>
                  </a:extLst>
                </p:cNvPr>
                <p:cNvSpPr/>
                <p:nvPr/>
              </p:nvSpPr>
              <p:spPr>
                <a:xfrm>
                  <a:off x="-5892750" y="2808250"/>
                  <a:ext cx="137850" cy="6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4" h="2774" extrusionOk="0">
                      <a:moveTo>
                        <a:pt x="4821" y="694"/>
                      </a:moveTo>
                      <a:lnTo>
                        <a:pt x="4821" y="2112"/>
                      </a:lnTo>
                      <a:lnTo>
                        <a:pt x="725" y="2112"/>
                      </a:lnTo>
                      <a:lnTo>
                        <a:pt x="725" y="694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48"/>
                      </a:cubicBezTo>
                      <a:lnTo>
                        <a:pt x="0" y="2427"/>
                      </a:lnTo>
                      <a:cubicBezTo>
                        <a:pt x="0" y="2616"/>
                        <a:pt x="158" y="2773"/>
                        <a:pt x="347" y="2773"/>
                      </a:cubicBezTo>
                      <a:lnTo>
                        <a:pt x="5167" y="2773"/>
                      </a:lnTo>
                      <a:cubicBezTo>
                        <a:pt x="5356" y="2773"/>
                        <a:pt x="5514" y="2616"/>
                        <a:pt x="5514" y="2427"/>
                      </a:cubicBezTo>
                      <a:lnTo>
                        <a:pt x="5514" y="348"/>
                      </a:lnTo>
                      <a:cubicBezTo>
                        <a:pt x="5514" y="158"/>
                        <a:pt x="5356" y="1"/>
                        <a:pt x="516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17" name="Google Shape;12501;p89">
                  <a:extLst>
                    <a:ext uri="{FF2B5EF4-FFF2-40B4-BE49-F238E27FC236}">
                      <a16:creationId xmlns:a16="http://schemas.microsoft.com/office/drawing/2014/main" id="{0A539D03-497E-E353-5B53-FE82CECA28A0}"/>
                    </a:ext>
                  </a:extLst>
                </p:cNvPr>
                <p:cNvSpPr/>
                <p:nvPr/>
              </p:nvSpPr>
              <p:spPr>
                <a:xfrm>
                  <a:off x="-5891975" y="2895675"/>
                  <a:ext cx="34700" cy="1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" h="695" extrusionOk="0">
                      <a:moveTo>
                        <a:pt x="379" y="1"/>
                      </a:moveTo>
                      <a:cubicBezTo>
                        <a:pt x="158" y="1"/>
                        <a:pt x="1" y="159"/>
                        <a:pt x="1" y="348"/>
                      </a:cubicBezTo>
                      <a:cubicBezTo>
                        <a:pt x="1" y="537"/>
                        <a:pt x="158" y="694"/>
                        <a:pt x="379" y="694"/>
                      </a:cubicBezTo>
                      <a:lnTo>
                        <a:pt x="1041" y="694"/>
                      </a:lnTo>
                      <a:cubicBezTo>
                        <a:pt x="1230" y="694"/>
                        <a:pt x="1387" y="537"/>
                        <a:pt x="1387" y="348"/>
                      </a:cubicBezTo>
                      <a:cubicBezTo>
                        <a:pt x="1356" y="127"/>
                        <a:pt x="1198" y="1"/>
                        <a:pt x="104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18" name="Google Shape;12502;p89">
                  <a:extLst>
                    <a:ext uri="{FF2B5EF4-FFF2-40B4-BE49-F238E27FC236}">
                      <a16:creationId xmlns:a16="http://schemas.microsoft.com/office/drawing/2014/main" id="{1DD9CE35-5DD4-B107-850C-C733F6BDC27F}"/>
                    </a:ext>
                  </a:extLst>
                </p:cNvPr>
                <p:cNvSpPr/>
                <p:nvPr/>
              </p:nvSpPr>
              <p:spPr>
                <a:xfrm>
                  <a:off x="-5891975" y="2928775"/>
                  <a:ext cx="34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" h="725" extrusionOk="0"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79" y="725"/>
                      </a:cubicBezTo>
                      <a:lnTo>
                        <a:pt x="1041" y="725"/>
                      </a:lnTo>
                      <a:cubicBezTo>
                        <a:pt x="1230" y="725"/>
                        <a:pt x="1387" y="567"/>
                        <a:pt x="1387" y="378"/>
                      </a:cubicBezTo>
                      <a:cubicBezTo>
                        <a:pt x="1356" y="158"/>
                        <a:pt x="1198" y="0"/>
                        <a:pt x="104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19" name="Google Shape;12503;p89">
                  <a:extLst>
                    <a:ext uri="{FF2B5EF4-FFF2-40B4-BE49-F238E27FC236}">
                      <a16:creationId xmlns:a16="http://schemas.microsoft.com/office/drawing/2014/main" id="{D8187782-CF11-AB42-D184-2D58486F8EEF}"/>
                    </a:ext>
                  </a:extLst>
                </p:cNvPr>
                <p:cNvSpPr/>
                <p:nvPr/>
              </p:nvSpPr>
              <p:spPr>
                <a:xfrm>
                  <a:off x="-5840775" y="2928775"/>
                  <a:ext cx="346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725" extrusionOk="0"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79" y="725"/>
                      </a:cubicBezTo>
                      <a:lnTo>
                        <a:pt x="1040" y="725"/>
                      </a:lnTo>
                      <a:cubicBezTo>
                        <a:pt x="1229" y="725"/>
                        <a:pt x="1387" y="567"/>
                        <a:pt x="1387" y="378"/>
                      </a:cubicBezTo>
                      <a:cubicBezTo>
                        <a:pt x="1387" y="158"/>
                        <a:pt x="1229" y="0"/>
                        <a:pt x="104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20" name="Google Shape;12504;p89">
                  <a:extLst>
                    <a:ext uri="{FF2B5EF4-FFF2-40B4-BE49-F238E27FC236}">
                      <a16:creationId xmlns:a16="http://schemas.microsoft.com/office/drawing/2014/main" id="{5DCC10A2-2D39-6A26-C81C-BC8982D88B22}"/>
                    </a:ext>
                  </a:extLst>
                </p:cNvPr>
                <p:cNvSpPr/>
                <p:nvPr/>
              </p:nvSpPr>
              <p:spPr>
                <a:xfrm>
                  <a:off x="-5840775" y="2895675"/>
                  <a:ext cx="34675" cy="1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695" extrusionOk="0">
                      <a:moveTo>
                        <a:pt x="379" y="1"/>
                      </a:moveTo>
                      <a:cubicBezTo>
                        <a:pt x="158" y="1"/>
                        <a:pt x="1" y="159"/>
                        <a:pt x="1" y="348"/>
                      </a:cubicBezTo>
                      <a:cubicBezTo>
                        <a:pt x="1" y="537"/>
                        <a:pt x="158" y="694"/>
                        <a:pt x="379" y="694"/>
                      </a:cubicBezTo>
                      <a:lnTo>
                        <a:pt x="1040" y="694"/>
                      </a:lnTo>
                      <a:cubicBezTo>
                        <a:pt x="1229" y="694"/>
                        <a:pt x="1387" y="537"/>
                        <a:pt x="1387" y="348"/>
                      </a:cubicBezTo>
                      <a:cubicBezTo>
                        <a:pt x="1387" y="127"/>
                        <a:pt x="1229" y="1"/>
                        <a:pt x="104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21" name="Google Shape;12505;p89">
                  <a:extLst>
                    <a:ext uri="{FF2B5EF4-FFF2-40B4-BE49-F238E27FC236}">
                      <a16:creationId xmlns:a16="http://schemas.microsoft.com/office/drawing/2014/main" id="{5DBAA17D-ADCF-A8E7-089C-596C56EE8183}"/>
                    </a:ext>
                  </a:extLst>
                </p:cNvPr>
                <p:cNvSpPr/>
                <p:nvPr/>
              </p:nvSpPr>
              <p:spPr>
                <a:xfrm>
                  <a:off x="-5789575" y="2895675"/>
                  <a:ext cx="34675" cy="1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695" extrusionOk="0">
                      <a:moveTo>
                        <a:pt x="379" y="1"/>
                      </a:moveTo>
                      <a:cubicBezTo>
                        <a:pt x="158" y="1"/>
                        <a:pt x="1" y="159"/>
                        <a:pt x="1" y="348"/>
                      </a:cubicBezTo>
                      <a:cubicBezTo>
                        <a:pt x="1" y="537"/>
                        <a:pt x="158" y="694"/>
                        <a:pt x="379" y="694"/>
                      </a:cubicBezTo>
                      <a:lnTo>
                        <a:pt x="1040" y="694"/>
                      </a:lnTo>
                      <a:cubicBezTo>
                        <a:pt x="1229" y="694"/>
                        <a:pt x="1387" y="537"/>
                        <a:pt x="1387" y="348"/>
                      </a:cubicBezTo>
                      <a:cubicBezTo>
                        <a:pt x="1387" y="127"/>
                        <a:pt x="1229" y="1"/>
                        <a:pt x="104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22" name="Google Shape;12506;p89">
                  <a:extLst>
                    <a:ext uri="{FF2B5EF4-FFF2-40B4-BE49-F238E27FC236}">
                      <a16:creationId xmlns:a16="http://schemas.microsoft.com/office/drawing/2014/main" id="{88A653D4-D439-380E-3983-231B852CDBF0}"/>
                    </a:ext>
                  </a:extLst>
                </p:cNvPr>
                <p:cNvSpPr/>
                <p:nvPr/>
              </p:nvSpPr>
              <p:spPr>
                <a:xfrm>
                  <a:off x="-5789575" y="2928775"/>
                  <a:ext cx="346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725" extrusionOk="0"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79" y="725"/>
                      </a:cubicBezTo>
                      <a:lnTo>
                        <a:pt x="1040" y="725"/>
                      </a:lnTo>
                      <a:cubicBezTo>
                        <a:pt x="1229" y="725"/>
                        <a:pt x="1387" y="567"/>
                        <a:pt x="1387" y="378"/>
                      </a:cubicBezTo>
                      <a:cubicBezTo>
                        <a:pt x="1387" y="158"/>
                        <a:pt x="1229" y="0"/>
                        <a:pt x="104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23" name="Google Shape;12507;p89">
                  <a:extLst>
                    <a:ext uri="{FF2B5EF4-FFF2-40B4-BE49-F238E27FC236}">
                      <a16:creationId xmlns:a16="http://schemas.microsoft.com/office/drawing/2014/main" id="{F7842D30-7ED6-41F9-E417-E957801D93DF}"/>
                    </a:ext>
                  </a:extLst>
                </p:cNvPr>
                <p:cNvSpPr/>
                <p:nvPr/>
              </p:nvSpPr>
              <p:spPr>
                <a:xfrm>
                  <a:off x="-5858100" y="2998075"/>
                  <a:ext cx="685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694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36"/>
                        <a:pt x="158" y="694"/>
                        <a:pt x="347" y="694"/>
                      </a:cubicBezTo>
                      <a:lnTo>
                        <a:pt x="2395" y="694"/>
                      </a:lnTo>
                      <a:cubicBezTo>
                        <a:pt x="2584" y="694"/>
                        <a:pt x="2742" y="536"/>
                        <a:pt x="2742" y="347"/>
                      </a:cubicBezTo>
                      <a:cubicBezTo>
                        <a:pt x="2742" y="158"/>
                        <a:pt x="2584" y="1"/>
                        <a:pt x="239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95" name="Google Shape;12515;p89">
                <a:extLst>
                  <a:ext uri="{FF2B5EF4-FFF2-40B4-BE49-F238E27FC236}">
                    <a16:creationId xmlns:a16="http://schemas.microsoft.com/office/drawing/2014/main" id="{7862BD4D-A694-6396-9287-F516B5778F5C}"/>
                  </a:ext>
                </a:extLst>
              </p:cNvPr>
              <p:cNvGrpSpPr/>
              <p:nvPr/>
            </p:nvGrpSpPr>
            <p:grpSpPr>
              <a:xfrm>
                <a:off x="6192681" y="3474318"/>
                <a:ext cx="641288" cy="603112"/>
                <a:chOff x="-4211975" y="2783850"/>
                <a:chExt cx="291450" cy="274100"/>
              </a:xfrm>
              <a:grpFill/>
            </p:grpSpPr>
            <p:sp>
              <p:nvSpPr>
                <p:cNvPr id="212" name="Google Shape;12516;p89">
                  <a:extLst>
                    <a:ext uri="{FF2B5EF4-FFF2-40B4-BE49-F238E27FC236}">
                      <a16:creationId xmlns:a16="http://schemas.microsoft.com/office/drawing/2014/main" id="{723246EE-7FA4-0930-E51A-F118BB61A64E}"/>
                    </a:ext>
                  </a:extLst>
                </p:cNvPr>
                <p:cNvSpPr/>
                <p:nvPr/>
              </p:nvSpPr>
              <p:spPr>
                <a:xfrm>
                  <a:off x="-4211975" y="2937125"/>
                  <a:ext cx="291450" cy="12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" h="4833" extrusionOk="0">
                      <a:moveTo>
                        <a:pt x="978" y="706"/>
                      </a:moveTo>
                      <a:cubicBezTo>
                        <a:pt x="1167" y="706"/>
                        <a:pt x="1324" y="863"/>
                        <a:pt x="1324" y="1052"/>
                      </a:cubicBezTo>
                      <a:lnTo>
                        <a:pt x="1324" y="3762"/>
                      </a:lnTo>
                      <a:cubicBezTo>
                        <a:pt x="1324" y="3982"/>
                        <a:pt x="1167" y="4140"/>
                        <a:pt x="978" y="4140"/>
                      </a:cubicBezTo>
                      <a:lnTo>
                        <a:pt x="631" y="4140"/>
                      </a:lnTo>
                      <a:lnTo>
                        <a:pt x="631" y="706"/>
                      </a:lnTo>
                      <a:close/>
                      <a:moveTo>
                        <a:pt x="3866" y="717"/>
                      </a:moveTo>
                      <a:cubicBezTo>
                        <a:pt x="4374" y="717"/>
                        <a:pt x="4886" y="859"/>
                        <a:pt x="5325" y="1147"/>
                      </a:cubicBezTo>
                      <a:cubicBezTo>
                        <a:pt x="5672" y="1367"/>
                        <a:pt x="5703" y="1399"/>
                        <a:pt x="5829" y="1399"/>
                      </a:cubicBezTo>
                      <a:lnTo>
                        <a:pt x="7247" y="1399"/>
                      </a:lnTo>
                      <a:cubicBezTo>
                        <a:pt x="7436" y="1399"/>
                        <a:pt x="7594" y="1556"/>
                        <a:pt x="7594" y="1777"/>
                      </a:cubicBezTo>
                      <a:cubicBezTo>
                        <a:pt x="7594" y="1966"/>
                        <a:pt x="7436" y="2124"/>
                        <a:pt x="7247" y="2124"/>
                      </a:cubicBezTo>
                      <a:lnTo>
                        <a:pt x="4758" y="2124"/>
                      </a:lnTo>
                      <a:cubicBezTo>
                        <a:pt x="4380" y="2124"/>
                        <a:pt x="4034" y="2344"/>
                        <a:pt x="3845" y="2659"/>
                      </a:cubicBezTo>
                      <a:cubicBezTo>
                        <a:pt x="3782" y="2817"/>
                        <a:pt x="3845" y="3069"/>
                        <a:pt x="4002" y="3132"/>
                      </a:cubicBezTo>
                      <a:cubicBezTo>
                        <a:pt x="4045" y="3158"/>
                        <a:pt x="4096" y="3169"/>
                        <a:pt x="4148" y="3169"/>
                      </a:cubicBezTo>
                      <a:cubicBezTo>
                        <a:pt x="4284" y="3169"/>
                        <a:pt x="4429" y="3088"/>
                        <a:pt x="4475" y="2974"/>
                      </a:cubicBezTo>
                      <a:cubicBezTo>
                        <a:pt x="4538" y="2848"/>
                        <a:pt x="4632" y="2785"/>
                        <a:pt x="4790" y="2785"/>
                      </a:cubicBezTo>
                      <a:lnTo>
                        <a:pt x="7562" y="2785"/>
                      </a:lnTo>
                      <a:cubicBezTo>
                        <a:pt x="7783" y="2785"/>
                        <a:pt x="8003" y="2722"/>
                        <a:pt x="8192" y="2596"/>
                      </a:cubicBezTo>
                      <a:lnTo>
                        <a:pt x="10555" y="769"/>
                      </a:lnTo>
                      <a:cubicBezTo>
                        <a:pt x="10603" y="747"/>
                        <a:pt x="10649" y="737"/>
                        <a:pt x="10693" y="737"/>
                      </a:cubicBezTo>
                      <a:cubicBezTo>
                        <a:pt x="10969" y="737"/>
                        <a:pt x="11146" y="1123"/>
                        <a:pt x="10902" y="1367"/>
                      </a:cubicBezTo>
                      <a:cubicBezTo>
                        <a:pt x="10844" y="1406"/>
                        <a:pt x="10817" y="1419"/>
                        <a:pt x="10805" y="1419"/>
                      </a:cubicBezTo>
                      <a:cubicBezTo>
                        <a:pt x="10780" y="1419"/>
                        <a:pt x="10836" y="1354"/>
                        <a:pt x="10826" y="1354"/>
                      </a:cubicBezTo>
                      <a:cubicBezTo>
                        <a:pt x="10804" y="1354"/>
                        <a:pt x="10447" y="1686"/>
                        <a:pt x="8066" y="3856"/>
                      </a:cubicBezTo>
                      <a:cubicBezTo>
                        <a:pt x="7877" y="4014"/>
                        <a:pt x="7625" y="4140"/>
                        <a:pt x="7373" y="4140"/>
                      </a:cubicBezTo>
                      <a:lnTo>
                        <a:pt x="3435" y="4140"/>
                      </a:lnTo>
                      <a:cubicBezTo>
                        <a:pt x="2962" y="4140"/>
                        <a:pt x="2490" y="4014"/>
                        <a:pt x="2049" y="3825"/>
                      </a:cubicBezTo>
                      <a:lnTo>
                        <a:pt x="2049" y="1399"/>
                      </a:lnTo>
                      <a:lnTo>
                        <a:pt x="2332" y="1210"/>
                      </a:lnTo>
                      <a:cubicBezTo>
                        <a:pt x="2774" y="883"/>
                        <a:pt x="3318" y="717"/>
                        <a:pt x="3866" y="717"/>
                      </a:cubicBezTo>
                      <a:close/>
                      <a:moveTo>
                        <a:pt x="3817" y="0"/>
                      </a:moveTo>
                      <a:cubicBezTo>
                        <a:pt x="3151" y="0"/>
                        <a:pt x="2491" y="205"/>
                        <a:pt x="1923" y="611"/>
                      </a:cubicBezTo>
                      <a:cubicBezTo>
                        <a:pt x="1765" y="265"/>
                        <a:pt x="1419" y="13"/>
                        <a:pt x="1009" y="13"/>
                      </a:cubicBezTo>
                      <a:lnTo>
                        <a:pt x="348" y="13"/>
                      </a:lnTo>
                      <a:cubicBezTo>
                        <a:pt x="159" y="13"/>
                        <a:pt x="1" y="170"/>
                        <a:pt x="1" y="391"/>
                      </a:cubicBezTo>
                      <a:lnTo>
                        <a:pt x="1" y="4486"/>
                      </a:lnTo>
                      <a:cubicBezTo>
                        <a:pt x="1" y="4675"/>
                        <a:pt x="159" y="4833"/>
                        <a:pt x="348" y="4833"/>
                      </a:cubicBezTo>
                      <a:lnTo>
                        <a:pt x="1009" y="4833"/>
                      </a:lnTo>
                      <a:cubicBezTo>
                        <a:pt x="1324" y="4833"/>
                        <a:pt x="1608" y="4675"/>
                        <a:pt x="1797" y="4486"/>
                      </a:cubicBezTo>
                      <a:cubicBezTo>
                        <a:pt x="2332" y="4707"/>
                        <a:pt x="2868" y="4833"/>
                        <a:pt x="3435" y="4833"/>
                      </a:cubicBezTo>
                      <a:lnTo>
                        <a:pt x="7373" y="4833"/>
                      </a:lnTo>
                      <a:cubicBezTo>
                        <a:pt x="7783" y="4833"/>
                        <a:pt x="8192" y="4675"/>
                        <a:pt x="8507" y="4392"/>
                      </a:cubicBezTo>
                      <a:cubicBezTo>
                        <a:pt x="8539" y="4392"/>
                        <a:pt x="11217" y="1903"/>
                        <a:pt x="11248" y="1872"/>
                      </a:cubicBezTo>
                      <a:cubicBezTo>
                        <a:pt x="11406" y="1809"/>
                        <a:pt x="11658" y="1493"/>
                        <a:pt x="11658" y="1084"/>
                      </a:cubicBezTo>
                      <a:cubicBezTo>
                        <a:pt x="11658" y="454"/>
                        <a:pt x="11185" y="44"/>
                        <a:pt x="10618" y="44"/>
                      </a:cubicBezTo>
                      <a:cubicBezTo>
                        <a:pt x="10303" y="44"/>
                        <a:pt x="10051" y="202"/>
                        <a:pt x="9925" y="296"/>
                      </a:cubicBezTo>
                      <a:lnTo>
                        <a:pt x="8192" y="1619"/>
                      </a:lnTo>
                      <a:cubicBezTo>
                        <a:pt x="8098" y="1084"/>
                        <a:pt x="7688" y="706"/>
                        <a:pt x="7153" y="706"/>
                      </a:cubicBezTo>
                      <a:lnTo>
                        <a:pt x="5861" y="706"/>
                      </a:lnTo>
                      <a:lnTo>
                        <a:pt x="5640" y="548"/>
                      </a:lnTo>
                      <a:cubicBezTo>
                        <a:pt x="5075" y="182"/>
                        <a:pt x="4444" y="0"/>
                        <a:pt x="381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13" name="Google Shape;12517;p89">
                  <a:extLst>
                    <a:ext uri="{FF2B5EF4-FFF2-40B4-BE49-F238E27FC236}">
                      <a16:creationId xmlns:a16="http://schemas.microsoft.com/office/drawing/2014/main" id="{61ADF52A-11C9-FA2C-4EAE-E3CED7E9374E}"/>
                    </a:ext>
                  </a:extLst>
                </p:cNvPr>
                <p:cNvSpPr/>
                <p:nvPr/>
              </p:nvSpPr>
              <p:spPr>
                <a:xfrm>
                  <a:off x="-4109575" y="2783850"/>
                  <a:ext cx="153625" cy="15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6176" extrusionOk="0">
                      <a:moveTo>
                        <a:pt x="3057" y="693"/>
                      </a:moveTo>
                      <a:cubicBezTo>
                        <a:pt x="4411" y="693"/>
                        <a:pt x="5482" y="1765"/>
                        <a:pt x="5482" y="3088"/>
                      </a:cubicBezTo>
                      <a:cubicBezTo>
                        <a:pt x="5482" y="4442"/>
                        <a:pt x="4411" y="5482"/>
                        <a:pt x="3057" y="5482"/>
                      </a:cubicBezTo>
                      <a:cubicBezTo>
                        <a:pt x="1733" y="5482"/>
                        <a:pt x="662" y="4442"/>
                        <a:pt x="662" y="3088"/>
                      </a:cubicBezTo>
                      <a:cubicBezTo>
                        <a:pt x="662" y="1765"/>
                        <a:pt x="1733" y="693"/>
                        <a:pt x="3057" y="693"/>
                      </a:cubicBezTo>
                      <a:close/>
                      <a:moveTo>
                        <a:pt x="3057" y="0"/>
                      </a:moveTo>
                      <a:cubicBezTo>
                        <a:pt x="1387" y="0"/>
                        <a:pt x="1" y="1387"/>
                        <a:pt x="1" y="3088"/>
                      </a:cubicBezTo>
                      <a:cubicBezTo>
                        <a:pt x="1" y="4789"/>
                        <a:pt x="1387" y="6175"/>
                        <a:pt x="3057" y="6175"/>
                      </a:cubicBezTo>
                      <a:cubicBezTo>
                        <a:pt x="4758" y="6175"/>
                        <a:pt x="6144" y="4789"/>
                        <a:pt x="6144" y="3088"/>
                      </a:cubicBezTo>
                      <a:cubicBezTo>
                        <a:pt x="6144" y="1387"/>
                        <a:pt x="4758" y="0"/>
                        <a:pt x="305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14" name="Google Shape;12518;p89">
                  <a:extLst>
                    <a:ext uri="{FF2B5EF4-FFF2-40B4-BE49-F238E27FC236}">
                      <a16:creationId xmlns:a16="http://schemas.microsoft.com/office/drawing/2014/main" id="{7761FB32-0F1C-D044-7C49-F383D7748FCD}"/>
                    </a:ext>
                  </a:extLst>
                </p:cNvPr>
                <p:cNvSpPr/>
                <p:nvPr/>
              </p:nvSpPr>
              <p:spPr>
                <a:xfrm>
                  <a:off x="-4074925" y="2818500"/>
                  <a:ext cx="84300" cy="8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2" h="3404" extrusionOk="0">
                      <a:moveTo>
                        <a:pt x="1671" y="631"/>
                      </a:moveTo>
                      <a:cubicBezTo>
                        <a:pt x="2238" y="631"/>
                        <a:pt x="2710" y="1103"/>
                        <a:pt x="2710" y="1670"/>
                      </a:cubicBezTo>
                      <a:cubicBezTo>
                        <a:pt x="2710" y="2206"/>
                        <a:pt x="2238" y="2678"/>
                        <a:pt x="1671" y="2678"/>
                      </a:cubicBezTo>
                      <a:cubicBezTo>
                        <a:pt x="1135" y="2678"/>
                        <a:pt x="662" y="2206"/>
                        <a:pt x="662" y="1670"/>
                      </a:cubicBezTo>
                      <a:cubicBezTo>
                        <a:pt x="662" y="1103"/>
                        <a:pt x="1135" y="631"/>
                        <a:pt x="1671" y="631"/>
                      </a:cubicBezTo>
                      <a:close/>
                      <a:moveTo>
                        <a:pt x="1671" y="1"/>
                      </a:moveTo>
                      <a:cubicBezTo>
                        <a:pt x="725" y="1"/>
                        <a:pt x="1" y="757"/>
                        <a:pt x="1" y="1702"/>
                      </a:cubicBezTo>
                      <a:cubicBezTo>
                        <a:pt x="1" y="2647"/>
                        <a:pt x="725" y="3403"/>
                        <a:pt x="1671" y="3403"/>
                      </a:cubicBezTo>
                      <a:cubicBezTo>
                        <a:pt x="2616" y="3403"/>
                        <a:pt x="3372" y="2647"/>
                        <a:pt x="3372" y="1702"/>
                      </a:cubicBezTo>
                      <a:cubicBezTo>
                        <a:pt x="3372" y="757"/>
                        <a:pt x="2616" y="1"/>
                        <a:pt x="167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96" name="Google Shape;12528;p89">
                <a:extLst>
                  <a:ext uri="{FF2B5EF4-FFF2-40B4-BE49-F238E27FC236}">
                    <a16:creationId xmlns:a16="http://schemas.microsoft.com/office/drawing/2014/main" id="{EF2B876F-E3EE-2E93-963A-C7D01D7525DB}"/>
                  </a:ext>
                </a:extLst>
              </p:cNvPr>
              <p:cNvSpPr/>
              <p:nvPr/>
            </p:nvSpPr>
            <p:spPr>
              <a:xfrm>
                <a:off x="10330796" y="3453239"/>
                <a:ext cx="646458" cy="644753"/>
              </a:xfrm>
              <a:custGeom>
                <a:avLst/>
                <a:gdLst/>
                <a:ahLst/>
                <a:cxnLst/>
                <a:rect l="l" t="t" r="r" b="b"/>
                <a:pathLst>
                  <a:path w="11752" h="11721" extrusionOk="0">
                    <a:moveTo>
                      <a:pt x="6490" y="662"/>
                    </a:moveTo>
                    <a:cubicBezTo>
                      <a:pt x="6711" y="662"/>
                      <a:pt x="6868" y="820"/>
                      <a:pt x="6868" y="1009"/>
                    </a:cubicBezTo>
                    <a:lnTo>
                      <a:pt x="6868" y="1355"/>
                    </a:lnTo>
                    <a:lnTo>
                      <a:pt x="5167" y="1355"/>
                    </a:lnTo>
                    <a:cubicBezTo>
                      <a:pt x="4600" y="1355"/>
                      <a:pt x="4127" y="1828"/>
                      <a:pt x="4127" y="2395"/>
                    </a:cubicBezTo>
                    <a:lnTo>
                      <a:pt x="4127" y="2773"/>
                    </a:lnTo>
                    <a:lnTo>
                      <a:pt x="3088" y="2773"/>
                    </a:lnTo>
                    <a:cubicBezTo>
                      <a:pt x="2993" y="2773"/>
                      <a:pt x="2867" y="2836"/>
                      <a:pt x="2836" y="2899"/>
                    </a:cubicBezTo>
                    <a:lnTo>
                      <a:pt x="2048" y="3687"/>
                    </a:lnTo>
                    <a:lnTo>
                      <a:pt x="2048" y="3151"/>
                    </a:lnTo>
                    <a:cubicBezTo>
                      <a:pt x="2048" y="2931"/>
                      <a:pt x="1891" y="2773"/>
                      <a:pt x="1702" y="2773"/>
                    </a:cubicBezTo>
                    <a:lnTo>
                      <a:pt x="1040" y="2773"/>
                    </a:lnTo>
                    <a:cubicBezTo>
                      <a:pt x="819" y="2773"/>
                      <a:pt x="662" y="2616"/>
                      <a:pt x="662" y="2427"/>
                    </a:cubicBezTo>
                    <a:lnTo>
                      <a:pt x="662" y="1009"/>
                    </a:lnTo>
                    <a:cubicBezTo>
                      <a:pt x="662" y="820"/>
                      <a:pt x="819" y="662"/>
                      <a:pt x="1040" y="662"/>
                    </a:cubicBezTo>
                    <a:close/>
                    <a:moveTo>
                      <a:pt x="10649" y="1986"/>
                    </a:moveTo>
                    <a:cubicBezTo>
                      <a:pt x="10838" y="1986"/>
                      <a:pt x="10995" y="2143"/>
                      <a:pt x="10995" y="2364"/>
                    </a:cubicBezTo>
                    <a:lnTo>
                      <a:pt x="10995" y="3781"/>
                    </a:lnTo>
                    <a:cubicBezTo>
                      <a:pt x="10995" y="3970"/>
                      <a:pt x="10838" y="4128"/>
                      <a:pt x="10649" y="4128"/>
                    </a:cubicBezTo>
                    <a:lnTo>
                      <a:pt x="8601" y="4128"/>
                    </a:lnTo>
                    <a:cubicBezTo>
                      <a:pt x="8412" y="4128"/>
                      <a:pt x="8255" y="4285"/>
                      <a:pt x="8255" y="4474"/>
                    </a:cubicBezTo>
                    <a:lnTo>
                      <a:pt x="8255" y="5041"/>
                    </a:lnTo>
                    <a:lnTo>
                      <a:pt x="7404" y="4191"/>
                    </a:lnTo>
                    <a:cubicBezTo>
                      <a:pt x="7372" y="4159"/>
                      <a:pt x="7246" y="4128"/>
                      <a:pt x="7183" y="4128"/>
                    </a:cubicBezTo>
                    <a:lnTo>
                      <a:pt x="5136" y="4128"/>
                    </a:lnTo>
                    <a:cubicBezTo>
                      <a:pt x="4947" y="4128"/>
                      <a:pt x="4789" y="3970"/>
                      <a:pt x="4789" y="3781"/>
                    </a:cubicBezTo>
                    <a:lnTo>
                      <a:pt x="4789" y="2364"/>
                    </a:lnTo>
                    <a:cubicBezTo>
                      <a:pt x="4789" y="2143"/>
                      <a:pt x="4947" y="1986"/>
                      <a:pt x="5136" y="1986"/>
                    </a:cubicBezTo>
                    <a:close/>
                    <a:moveTo>
                      <a:pt x="3088" y="6207"/>
                    </a:moveTo>
                    <a:cubicBezTo>
                      <a:pt x="3623" y="6207"/>
                      <a:pt x="4096" y="6680"/>
                      <a:pt x="4096" y="7247"/>
                    </a:cubicBezTo>
                    <a:cubicBezTo>
                      <a:pt x="4096" y="7782"/>
                      <a:pt x="3623" y="8255"/>
                      <a:pt x="3088" y="8255"/>
                    </a:cubicBezTo>
                    <a:cubicBezTo>
                      <a:pt x="2521" y="8255"/>
                      <a:pt x="2048" y="7782"/>
                      <a:pt x="2048" y="7247"/>
                    </a:cubicBezTo>
                    <a:cubicBezTo>
                      <a:pt x="2048" y="6648"/>
                      <a:pt x="2489" y="6207"/>
                      <a:pt x="3088" y="6207"/>
                    </a:cubicBezTo>
                    <a:close/>
                    <a:moveTo>
                      <a:pt x="8601" y="6207"/>
                    </a:moveTo>
                    <a:cubicBezTo>
                      <a:pt x="9137" y="6207"/>
                      <a:pt x="9609" y="6648"/>
                      <a:pt x="9609" y="7247"/>
                    </a:cubicBezTo>
                    <a:cubicBezTo>
                      <a:pt x="9609" y="7782"/>
                      <a:pt x="9137" y="8255"/>
                      <a:pt x="8601" y="8255"/>
                    </a:cubicBezTo>
                    <a:cubicBezTo>
                      <a:pt x="8003" y="8255"/>
                      <a:pt x="7530" y="7782"/>
                      <a:pt x="7530" y="7247"/>
                    </a:cubicBezTo>
                    <a:cubicBezTo>
                      <a:pt x="7530" y="6680"/>
                      <a:pt x="8003" y="6207"/>
                      <a:pt x="8601" y="6207"/>
                    </a:cubicBezTo>
                    <a:close/>
                    <a:moveTo>
                      <a:pt x="3749" y="8980"/>
                    </a:moveTo>
                    <a:cubicBezTo>
                      <a:pt x="4695" y="8980"/>
                      <a:pt x="5451" y="9704"/>
                      <a:pt x="5451" y="10649"/>
                    </a:cubicBezTo>
                    <a:lnTo>
                      <a:pt x="5451" y="11027"/>
                    </a:lnTo>
                    <a:lnTo>
                      <a:pt x="630" y="11027"/>
                    </a:lnTo>
                    <a:lnTo>
                      <a:pt x="630" y="10649"/>
                    </a:lnTo>
                    <a:lnTo>
                      <a:pt x="662" y="10649"/>
                    </a:lnTo>
                    <a:cubicBezTo>
                      <a:pt x="662" y="9704"/>
                      <a:pt x="1418" y="8980"/>
                      <a:pt x="2363" y="8980"/>
                    </a:cubicBezTo>
                    <a:close/>
                    <a:moveTo>
                      <a:pt x="9369" y="8976"/>
                    </a:moveTo>
                    <a:cubicBezTo>
                      <a:pt x="10266" y="8976"/>
                      <a:pt x="10995" y="9740"/>
                      <a:pt x="10995" y="10649"/>
                    </a:cubicBezTo>
                    <a:lnTo>
                      <a:pt x="10995" y="11027"/>
                    </a:lnTo>
                    <a:lnTo>
                      <a:pt x="6144" y="11027"/>
                    </a:lnTo>
                    <a:lnTo>
                      <a:pt x="6144" y="10649"/>
                    </a:lnTo>
                    <a:cubicBezTo>
                      <a:pt x="6144" y="9704"/>
                      <a:pt x="6900" y="8980"/>
                      <a:pt x="7845" y="8980"/>
                    </a:cubicBezTo>
                    <a:lnTo>
                      <a:pt x="9263" y="8980"/>
                    </a:lnTo>
                    <a:cubicBezTo>
                      <a:pt x="9298" y="8977"/>
                      <a:pt x="9334" y="8976"/>
                      <a:pt x="9369" y="8976"/>
                    </a:cubicBezTo>
                    <a:close/>
                    <a:moveTo>
                      <a:pt x="1040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2427"/>
                    </a:lnTo>
                    <a:cubicBezTo>
                      <a:pt x="0" y="2994"/>
                      <a:pt x="473" y="3466"/>
                      <a:pt x="1040" y="3466"/>
                    </a:cubicBezTo>
                    <a:lnTo>
                      <a:pt x="1386" y="3466"/>
                    </a:lnTo>
                    <a:lnTo>
                      <a:pt x="1386" y="4474"/>
                    </a:lnTo>
                    <a:cubicBezTo>
                      <a:pt x="1386" y="4688"/>
                      <a:pt x="1546" y="4829"/>
                      <a:pt x="1727" y="4829"/>
                    </a:cubicBezTo>
                    <a:cubicBezTo>
                      <a:pt x="1813" y="4829"/>
                      <a:pt x="1904" y="4797"/>
                      <a:pt x="1985" y="4726"/>
                    </a:cubicBezTo>
                    <a:lnTo>
                      <a:pt x="3245" y="3466"/>
                    </a:lnTo>
                    <a:lnTo>
                      <a:pt x="4096" y="3466"/>
                    </a:lnTo>
                    <a:lnTo>
                      <a:pt x="4096" y="3813"/>
                    </a:lnTo>
                    <a:cubicBezTo>
                      <a:pt x="4096" y="4348"/>
                      <a:pt x="4568" y="4821"/>
                      <a:pt x="5136" y="4821"/>
                    </a:cubicBezTo>
                    <a:lnTo>
                      <a:pt x="7057" y="4821"/>
                    </a:lnTo>
                    <a:lnTo>
                      <a:pt x="7908" y="5672"/>
                    </a:lnTo>
                    <a:cubicBezTo>
                      <a:pt x="7341" y="5924"/>
                      <a:pt x="6868" y="6522"/>
                      <a:pt x="6868" y="7247"/>
                    </a:cubicBezTo>
                    <a:cubicBezTo>
                      <a:pt x="6868" y="7625"/>
                      <a:pt x="7026" y="8034"/>
                      <a:pt x="7278" y="8349"/>
                    </a:cubicBezTo>
                    <a:cubicBezTo>
                      <a:pt x="6648" y="8507"/>
                      <a:pt x="6144" y="8885"/>
                      <a:pt x="5829" y="9452"/>
                    </a:cubicBezTo>
                    <a:cubicBezTo>
                      <a:pt x="5514" y="8917"/>
                      <a:pt x="5010" y="8539"/>
                      <a:pt x="4411" y="8381"/>
                    </a:cubicBezTo>
                    <a:cubicBezTo>
                      <a:pt x="4663" y="8066"/>
                      <a:pt x="4821" y="7719"/>
                      <a:pt x="4821" y="7278"/>
                    </a:cubicBezTo>
                    <a:cubicBezTo>
                      <a:pt x="4821" y="6333"/>
                      <a:pt x="4064" y="5577"/>
                      <a:pt x="3119" y="5577"/>
                    </a:cubicBezTo>
                    <a:cubicBezTo>
                      <a:pt x="2174" y="5577"/>
                      <a:pt x="1418" y="6333"/>
                      <a:pt x="1418" y="7278"/>
                    </a:cubicBezTo>
                    <a:cubicBezTo>
                      <a:pt x="1418" y="7719"/>
                      <a:pt x="1576" y="8097"/>
                      <a:pt x="1828" y="8381"/>
                    </a:cubicBezTo>
                    <a:cubicBezTo>
                      <a:pt x="788" y="8665"/>
                      <a:pt x="32" y="9610"/>
                      <a:pt x="32" y="10712"/>
                    </a:cubicBezTo>
                    <a:lnTo>
                      <a:pt x="32" y="11374"/>
                    </a:lnTo>
                    <a:cubicBezTo>
                      <a:pt x="32" y="11563"/>
                      <a:pt x="189" y="11721"/>
                      <a:pt x="410" y="11721"/>
                    </a:cubicBezTo>
                    <a:lnTo>
                      <a:pt x="11374" y="11721"/>
                    </a:lnTo>
                    <a:cubicBezTo>
                      <a:pt x="11594" y="11721"/>
                      <a:pt x="11752" y="11563"/>
                      <a:pt x="11752" y="11374"/>
                    </a:cubicBezTo>
                    <a:lnTo>
                      <a:pt x="11752" y="10712"/>
                    </a:lnTo>
                    <a:cubicBezTo>
                      <a:pt x="11752" y="9610"/>
                      <a:pt x="10995" y="8665"/>
                      <a:pt x="9956" y="8381"/>
                    </a:cubicBezTo>
                    <a:cubicBezTo>
                      <a:pt x="10208" y="8066"/>
                      <a:pt x="10365" y="7719"/>
                      <a:pt x="10365" y="7278"/>
                    </a:cubicBezTo>
                    <a:cubicBezTo>
                      <a:pt x="10365" y="6459"/>
                      <a:pt x="9767" y="5735"/>
                      <a:pt x="8979" y="5577"/>
                    </a:cubicBezTo>
                    <a:lnTo>
                      <a:pt x="8979" y="4884"/>
                    </a:lnTo>
                    <a:lnTo>
                      <a:pt x="10649" y="4884"/>
                    </a:lnTo>
                    <a:lnTo>
                      <a:pt x="10649" y="4821"/>
                    </a:lnTo>
                    <a:cubicBezTo>
                      <a:pt x="11185" y="4821"/>
                      <a:pt x="11657" y="4348"/>
                      <a:pt x="11657" y="3813"/>
                    </a:cubicBezTo>
                    <a:lnTo>
                      <a:pt x="11657" y="2395"/>
                    </a:lnTo>
                    <a:cubicBezTo>
                      <a:pt x="11657" y="1828"/>
                      <a:pt x="11185" y="1355"/>
                      <a:pt x="10649" y="1355"/>
                    </a:cubicBezTo>
                    <a:lnTo>
                      <a:pt x="7530" y="1355"/>
                    </a:lnTo>
                    <a:lnTo>
                      <a:pt x="7530" y="1009"/>
                    </a:lnTo>
                    <a:cubicBezTo>
                      <a:pt x="7530" y="473"/>
                      <a:pt x="7057" y="1"/>
                      <a:pt x="649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197" name="Google Shape;12540;p89">
                <a:extLst>
                  <a:ext uri="{FF2B5EF4-FFF2-40B4-BE49-F238E27FC236}">
                    <a16:creationId xmlns:a16="http://schemas.microsoft.com/office/drawing/2014/main" id="{89359008-141F-BD18-C99C-7AD95F1B636F}"/>
                  </a:ext>
                </a:extLst>
              </p:cNvPr>
              <p:cNvGrpSpPr/>
              <p:nvPr/>
            </p:nvGrpSpPr>
            <p:grpSpPr>
              <a:xfrm>
                <a:off x="2893270" y="3454375"/>
                <a:ext cx="644698" cy="642992"/>
                <a:chOff x="-5635975" y="2757075"/>
                <a:chExt cx="293000" cy="292225"/>
              </a:xfrm>
              <a:grpFill/>
            </p:grpSpPr>
            <p:sp>
              <p:nvSpPr>
                <p:cNvPr id="210" name="Google Shape;12541;p89">
                  <a:extLst>
                    <a:ext uri="{FF2B5EF4-FFF2-40B4-BE49-F238E27FC236}">
                      <a16:creationId xmlns:a16="http://schemas.microsoft.com/office/drawing/2014/main" id="{A9B5281C-DC18-43CA-09B1-496D0D64B36E}"/>
                    </a:ext>
                  </a:extLst>
                </p:cNvPr>
                <p:cNvSpPr/>
                <p:nvPr/>
              </p:nvSpPr>
              <p:spPr>
                <a:xfrm>
                  <a:off x="-5635975" y="2757075"/>
                  <a:ext cx="293000" cy="2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0" h="11689" extrusionOk="0">
                      <a:moveTo>
                        <a:pt x="10649" y="693"/>
                      </a:moveTo>
                      <a:cubicBezTo>
                        <a:pt x="10838" y="693"/>
                        <a:pt x="10995" y="851"/>
                        <a:pt x="10995" y="1040"/>
                      </a:cubicBezTo>
                      <a:lnTo>
                        <a:pt x="10995" y="7593"/>
                      </a:lnTo>
                      <a:lnTo>
                        <a:pt x="693" y="7593"/>
                      </a:lnTo>
                      <a:lnTo>
                        <a:pt x="693" y="1040"/>
                      </a:lnTo>
                      <a:cubicBezTo>
                        <a:pt x="725" y="851"/>
                        <a:pt x="882" y="693"/>
                        <a:pt x="1040" y="693"/>
                      </a:cubicBezTo>
                      <a:close/>
                      <a:moveTo>
                        <a:pt x="10995" y="8223"/>
                      </a:moveTo>
                      <a:lnTo>
                        <a:pt x="10995" y="8569"/>
                      </a:lnTo>
                      <a:cubicBezTo>
                        <a:pt x="11027" y="8821"/>
                        <a:pt x="10869" y="8916"/>
                        <a:pt x="10680" y="8916"/>
                      </a:cubicBezTo>
                      <a:lnTo>
                        <a:pt x="1040" y="8916"/>
                      </a:lnTo>
                      <a:cubicBezTo>
                        <a:pt x="851" y="8916"/>
                        <a:pt x="693" y="8758"/>
                        <a:pt x="693" y="8569"/>
                      </a:cubicBezTo>
                      <a:lnTo>
                        <a:pt x="693" y="8223"/>
                      </a:lnTo>
                      <a:close/>
                      <a:moveTo>
                        <a:pt x="6679" y="9641"/>
                      </a:moveTo>
                      <a:lnTo>
                        <a:pt x="6994" y="11027"/>
                      </a:lnTo>
                      <a:lnTo>
                        <a:pt x="4694" y="11027"/>
                      </a:lnTo>
                      <a:lnTo>
                        <a:pt x="5009" y="9641"/>
                      </a:lnTo>
                      <a:close/>
                      <a:moveTo>
                        <a:pt x="1040" y="0"/>
                      </a:moveTo>
                      <a:cubicBezTo>
                        <a:pt x="473" y="0"/>
                        <a:pt x="0" y="473"/>
                        <a:pt x="0" y="1008"/>
                      </a:cubicBezTo>
                      <a:lnTo>
                        <a:pt x="0" y="8569"/>
                      </a:lnTo>
                      <a:cubicBezTo>
                        <a:pt x="0" y="9137"/>
                        <a:pt x="473" y="9609"/>
                        <a:pt x="1040" y="9609"/>
                      </a:cubicBezTo>
                      <a:lnTo>
                        <a:pt x="4316" y="9609"/>
                      </a:lnTo>
                      <a:lnTo>
                        <a:pt x="4001" y="10964"/>
                      </a:lnTo>
                      <a:lnTo>
                        <a:pt x="3087" y="10964"/>
                      </a:lnTo>
                      <a:cubicBezTo>
                        <a:pt x="2898" y="10964"/>
                        <a:pt x="2741" y="11121"/>
                        <a:pt x="2741" y="11342"/>
                      </a:cubicBezTo>
                      <a:cubicBezTo>
                        <a:pt x="2741" y="11531"/>
                        <a:pt x="2898" y="11688"/>
                        <a:pt x="3087" y="11688"/>
                      </a:cubicBezTo>
                      <a:lnTo>
                        <a:pt x="8569" y="11688"/>
                      </a:lnTo>
                      <a:cubicBezTo>
                        <a:pt x="8758" y="11688"/>
                        <a:pt x="8916" y="11531"/>
                        <a:pt x="8916" y="11342"/>
                      </a:cubicBezTo>
                      <a:cubicBezTo>
                        <a:pt x="8916" y="11121"/>
                        <a:pt x="8758" y="10964"/>
                        <a:pt x="8569" y="10964"/>
                      </a:cubicBezTo>
                      <a:lnTo>
                        <a:pt x="7656" y="10964"/>
                      </a:lnTo>
                      <a:lnTo>
                        <a:pt x="7341" y="9609"/>
                      </a:lnTo>
                      <a:lnTo>
                        <a:pt x="10649" y="9609"/>
                      </a:lnTo>
                      <a:cubicBezTo>
                        <a:pt x="11216" y="9609"/>
                        <a:pt x="11688" y="9137"/>
                        <a:pt x="11688" y="8569"/>
                      </a:cubicBezTo>
                      <a:lnTo>
                        <a:pt x="11688" y="1008"/>
                      </a:lnTo>
                      <a:cubicBezTo>
                        <a:pt x="11720" y="473"/>
                        <a:pt x="11247" y="0"/>
                        <a:pt x="1068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11" name="Google Shape;12542;p89">
                  <a:extLst>
                    <a:ext uri="{FF2B5EF4-FFF2-40B4-BE49-F238E27FC236}">
                      <a16:creationId xmlns:a16="http://schemas.microsoft.com/office/drawing/2014/main" id="{CA867D27-4C4E-B930-B398-4AD336C4F836}"/>
                    </a:ext>
                  </a:extLst>
                </p:cNvPr>
                <p:cNvSpPr/>
                <p:nvPr/>
              </p:nvSpPr>
              <p:spPr>
                <a:xfrm>
                  <a:off x="-5584800" y="2790150"/>
                  <a:ext cx="189850" cy="13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4" h="5522" extrusionOk="0">
                      <a:moveTo>
                        <a:pt x="2994" y="725"/>
                      </a:moveTo>
                      <a:lnTo>
                        <a:pt x="2332" y="1387"/>
                      </a:lnTo>
                      <a:lnTo>
                        <a:pt x="1230" y="1387"/>
                      </a:lnTo>
                      <a:lnTo>
                        <a:pt x="1891" y="725"/>
                      </a:lnTo>
                      <a:close/>
                      <a:moveTo>
                        <a:pt x="3781" y="882"/>
                      </a:moveTo>
                      <a:lnTo>
                        <a:pt x="4349" y="1418"/>
                      </a:lnTo>
                      <a:lnTo>
                        <a:pt x="3246" y="1418"/>
                      </a:lnTo>
                      <a:lnTo>
                        <a:pt x="3781" y="882"/>
                      </a:lnTo>
                      <a:close/>
                      <a:moveTo>
                        <a:pt x="5735" y="756"/>
                      </a:moveTo>
                      <a:lnTo>
                        <a:pt x="6396" y="1418"/>
                      </a:lnTo>
                      <a:lnTo>
                        <a:pt x="5294" y="1418"/>
                      </a:lnTo>
                      <a:lnTo>
                        <a:pt x="4632" y="756"/>
                      </a:lnTo>
                      <a:close/>
                      <a:moveTo>
                        <a:pt x="2175" y="2080"/>
                      </a:moveTo>
                      <a:lnTo>
                        <a:pt x="2868" y="3749"/>
                      </a:lnTo>
                      <a:lnTo>
                        <a:pt x="1198" y="2080"/>
                      </a:lnTo>
                      <a:close/>
                      <a:moveTo>
                        <a:pt x="6396" y="2080"/>
                      </a:moveTo>
                      <a:lnTo>
                        <a:pt x="4727" y="3749"/>
                      </a:lnTo>
                      <a:lnTo>
                        <a:pt x="5420" y="2080"/>
                      </a:lnTo>
                      <a:close/>
                      <a:moveTo>
                        <a:pt x="4664" y="2080"/>
                      </a:moveTo>
                      <a:lnTo>
                        <a:pt x="3781" y="4253"/>
                      </a:lnTo>
                      <a:lnTo>
                        <a:pt x="2931" y="2080"/>
                      </a:lnTo>
                      <a:close/>
                      <a:moveTo>
                        <a:pt x="1734" y="0"/>
                      </a:moveTo>
                      <a:cubicBezTo>
                        <a:pt x="1671" y="0"/>
                        <a:pt x="1545" y="32"/>
                        <a:pt x="1513" y="126"/>
                      </a:cubicBezTo>
                      <a:lnTo>
                        <a:pt x="127" y="1513"/>
                      </a:lnTo>
                      <a:cubicBezTo>
                        <a:pt x="1" y="1670"/>
                        <a:pt x="1" y="1859"/>
                        <a:pt x="127" y="2017"/>
                      </a:cubicBezTo>
                      <a:lnTo>
                        <a:pt x="3561" y="5451"/>
                      </a:lnTo>
                      <a:cubicBezTo>
                        <a:pt x="3624" y="5498"/>
                        <a:pt x="3711" y="5522"/>
                        <a:pt x="3797" y="5522"/>
                      </a:cubicBezTo>
                      <a:cubicBezTo>
                        <a:pt x="3884" y="5522"/>
                        <a:pt x="3970" y="5498"/>
                        <a:pt x="4033" y="5451"/>
                      </a:cubicBezTo>
                      <a:lnTo>
                        <a:pt x="7468" y="2017"/>
                      </a:lnTo>
                      <a:cubicBezTo>
                        <a:pt x="7594" y="1891"/>
                        <a:pt x="7594" y="1702"/>
                        <a:pt x="7499" y="1544"/>
                      </a:cubicBezTo>
                      <a:lnTo>
                        <a:pt x="7468" y="1513"/>
                      </a:lnTo>
                      <a:lnTo>
                        <a:pt x="6081" y="126"/>
                      </a:lnTo>
                      <a:cubicBezTo>
                        <a:pt x="6018" y="32"/>
                        <a:pt x="5924" y="0"/>
                        <a:pt x="586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98" name="Google Shape;12549;p89">
                <a:extLst>
                  <a:ext uri="{FF2B5EF4-FFF2-40B4-BE49-F238E27FC236}">
                    <a16:creationId xmlns:a16="http://schemas.microsoft.com/office/drawing/2014/main" id="{3DCB7510-7E89-D987-456E-A6544447F8CC}"/>
                  </a:ext>
                </a:extLst>
              </p:cNvPr>
              <p:cNvGrpSpPr/>
              <p:nvPr/>
            </p:nvGrpSpPr>
            <p:grpSpPr>
              <a:xfrm>
                <a:off x="7003473" y="3453523"/>
                <a:ext cx="641288" cy="644698"/>
                <a:chOff x="-3852025" y="2764950"/>
                <a:chExt cx="291450" cy="293000"/>
              </a:xfrm>
              <a:grpFill/>
            </p:grpSpPr>
            <p:sp>
              <p:nvSpPr>
                <p:cNvPr id="208" name="Google Shape;12550;p89">
                  <a:extLst>
                    <a:ext uri="{FF2B5EF4-FFF2-40B4-BE49-F238E27FC236}">
                      <a16:creationId xmlns:a16="http://schemas.microsoft.com/office/drawing/2014/main" id="{A589068B-D1EF-4589-2859-1EE38899A1F1}"/>
                    </a:ext>
                  </a:extLst>
                </p:cNvPr>
                <p:cNvSpPr/>
                <p:nvPr/>
              </p:nvSpPr>
              <p:spPr>
                <a:xfrm>
                  <a:off x="-3852025" y="2764950"/>
                  <a:ext cx="291450" cy="29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" h="11720" extrusionOk="0">
                      <a:moveTo>
                        <a:pt x="4380" y="693"/>
                      </a:moveTo>
                      <a:cubicBezTo>
                        <a:pt x="6774" y="693"/>
                        <a:pt x="8161" y="1355"/>
                        <a:pt x="8161" y="1733"/>
                      </a:cubicBezTo>
                      <a:cubicBezTo>
                        <a:pt x="8161" y="2080"/>
                        <a:pt x="6774" y="2741"/>
                        <a:pt x="4380" y="2741"/>
                      </a:cubicBezTo>
                      <a:cubicBezTo>
                        <a:pt x="1986" y="2741"/>
                        <a:pt x="599" y="2080"/>
                        <a:pt x="599" y="1733"/>
                      </a:cubicBezTo>
                      <a:cubicBezTo>
                        <a:pt x="631" y="1355"/>
                        <a:pt x="2017" y="693"/>
                        <a:pt x="4380" y="693"/>
                      </a:cubicBezTo>
                      <a:close/>
                      <a:moveTo>
                        <a:pt x="8224" y="2710"/>
                      </a:moveTo>
                      <a:lnTo>
                        <a:pt x="8224" y="4190"/>
                      </a:lnTo>
                      <a:lnTo>
                        <a:pt x="7845" y="4190"/>
                      </a:lnTo>
                      <a:cubicBezTo>
                        <a:pt x="7815" y="4189"/>
                        <a:pt x="7784" y="4189"/>
                        <a:pt x="7753" y="4189"/>
                      </a:cubicBezTo>
                      <a:cubicBezTo>
                        <a:pt x="6625" y="4189"/>
                        <a:pt x="5622" y="4748"/>
                        <a:pt x="4947" y="5545"/>
                      </a:cubicBezTo>
                      <a:cubicBezTo>
                        <a:pt x="4743" y="5555"/>
                        <a:pt x="4544" y="5560"/>
                        <a:pt x="4352" y="5560"/>
                      </a:cubicBezTo>
                      <a:cubicBezTo>
                        <a:pt x="2081" y="5560"/>
                        <a:pt x="662" y="4912"/>
                        <a:pt x="662" y="4505"/>
                      </a:cubicBezTo>
                      <a:lnTo>
                        <a:pt x="662" y="2710"/>
                      </a:lnTo>
                      <a:cubicBezTo>
                        <a:pt x="1639" y="3308"/>
                        <a:pt x="3246" y="3466"/>
                        <a:pt x="4443" y="3466"/>
                      </a:cubicBezTo>
                      <a:cubicBezTo>
                        <a:pt x="5577" y="3466"/>
                        <a:pt x="7215" y="3308"/>
                        <a:pt x="8224" y="2710"/>
                      </a:cubicBezTo>
                      <a:close/>
                      <a:moveTo>
                        <a:pt x="631" y="5514"/>
                      </a:moveTo>
                      <a:cubicBezTo>
                        <a:pt x="1639" y="6081"/>
                        <a:pt x="3309" y="6238"/>
                        <a:pt x="4474" y="6238"/>
                      </a:cubicBezTo>
                      <a:cubicBezTo>
                        <a:pt x="4222" y="6711"/>
                        <a:pt x="4065" y="7309"/>
                        <a:pt x="4065" y="7939"/>
                      </a:cubicBezTo>
                      <a:lnTo>
                        <a:pt x="4065" y="8286"/>
                      </a:lnTo>
                      <a:cubicBezTo>
                        <a:pt x="1860" y="8223"/>
                        <a:pt x="631" y="7624"/>
                        <a:pt x="631" y="7278"/>
                      </a:cubicBezTo>
                      <a:lnTo>
                        <a:pt x="631" y="5514"/>
                      </a:lnTo>
                      <a:close/>
                      <a:moveTo>
                        <a:pt x="631" y="8223"/>
                      </a:moveTo>
                      <a:cubicBezTo>
                        <a:pt x="1576" y="8759"/>
                        <a:pt x="3120" y="8979"/>
                        <a:pt x="4222" y="8979"/>
                      </a:cubicBezTo>
                      <a:cubicBezTo>
                        <a:pt x="4474" y="9798"/>
                        <a:pt x="4947" y="10460"/>
                        <a:pt x="5609" y="10964"/>
                      </a:cubicBezTo>
                      <a:cubicBezTo>
                        <a:pt x="5199" y="11005"/>
                        <a:pt x="4802" y="11024"/>
                        <a:pt x="4424" y="11024"/>
                      </a:cubicBezTo>
                      <a:cubicBezTo>
                        <a:pt x="2216" y="11024"/>
                        <a:pt x="631" y="10391"/>
                        <a:pt x="631" y="9987"/>
                      </a:cubicBezTo>
                      <a:lnTo>
                        <a:pt x="631" y="8223"/>
                      </a:lnTo>
                      <a:close/>
                      <a:moveTo>
                        <a:pt x="7814" y="4852"/>
                      </a:moveTo>
                      <a:cubicBezTo>
                        <a:pt x="9515" y="4852"/>
                        <a:pt x="10933" y="6238"/>
                        <a:pt x="10933" y="7939"/>
                      </a:cubicBezTo>
                      <a:cubicBezTo>
                        <a:pt x="10964" y="9641"/>
                        <a:pt x="9547" y="11027"/>
                        <a:pt x="7814" y="11027"/>
                      </a:cubicBezTo>
                      <a:cubicBezTo>
                        <a:pt x="6113" y="11027"/>
                        <a:pt x="4726" y="9641"/>
                        <a:pt x="4726" y="7939"/>
                      </a:cubicBezTo>
                      <a:cubicBezTo>
                        <a:pt x="4726" y="6238"/>
                        <a:pt x="6113" y="4852"/>
                        <a:pt x="7814" y="4852"/>
                      </a:cubicBezTo>
                      <a:close/>
                      <a:moveTo>
                        <a:pt x="4411" y="0"/>
                      </a:moveTo>
                      <a:cubicBezTo>
                        <a:pt x="3277" y="0"/>
                        <a:pt x="2206" y="158"/>
                        <a:pt x="1418" y="410"/>
                      </a:cubicBezTo>
                      <a:cubicBezTo>
                        <a:pt x="253" y="819"/>
                        <a:pt x="1" y="1323"/>
                        <a:pt x="1" y="1733"/>
                      </a:cubicBezTo>
                      <a:lnTo>
                        <a:pt x="1" y="9987"/>
                      </a:lnTo>
                      <a:cubicBezTo>
                        <a:pt x="1" y="10334"/>
                        <a:pt x="253" y="10901"/>
                        <a:pt x="1418" y="11279"/>
                      </a:cubicBezTo>
                      <a:cubicBezTo>
                        <a:pt x="2269" y="11562"/>
                        <a:pt x="3309" y="11720"/>
                        <a:pt x="4411" y="11720"/>
                      </a:cubicBezTo>
                      <a:cubicBezTo>
                        <a:pt x="5199" y="11720"/>
                        <a:pt x="5955" y="11657"/>
                        <a:pt x="6617" y="11531"/>
                      </a:cubicBezTo>
                      <a:cubicBezTo>
                        <a:pt x="7026" y="11657"/>
                        <a:pt x="7404" y="11720"/>
                        <a:pt x="7845" y="11720"/>
                      </a:cubicBezTo>
                      <a:cubicBezTo>
                        <a:pt x="9925" y="11720"/>
                        <a:pt x="11658" y="10019"/>
                        <a:pt x="11658" y="7939"/>
                      </a:cubicBezTo>
                      <a:cubicBezTo>
                        <a:pt x="11626" y="6175"/>
                        <a:pt x="10397" y="4757"/>
                        <a:pt x="8822" y="4316"/>
                      </a:cubicBezTo>
                      <a:lnTo>
                        <a:pt x="8822" y="1733"/>
                      </a:lnTo>
                      <a:cubicBezTo>
                        <a:pt x="8822" y="1355"/>
                        <a:pt x="8602" y="819"/>
                        <a:pt x="7404" y="410"/>
                      </a:cubicBezTo>
                      <a:cubicBezTo>
                        <a:pt x="6585" y="158"/>
                        <a:pt x="5514" y="0"/>
                        <a:pt x="44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09" name="Google Shape;12551;p89">
                  <a:extLst>
                    <a:ext uri="{FF2B5EF4-FFF2-40B4-BE49-F238E27FC236}">
                      <a16:creationId xmlns:a16="http://schemas.microsoft.com/office/drawing/2014/main" id="{FDF3BC92-4838-9BB7-BF88-259BF2EAF8B4}"/>
                    </a:ext>
                  </a:extLst>
                </p:cNvPr>
                <p:cNvSpPr/>
                <p:nvPr/>
              </p:nvSpPr>
              <p:spPr>
                <a:xfrm>
                  <a:off x="-3707100" y="2937425"/>
                  <a:ext cx="103200" cy="6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8" h="2711" extrusionOk="0">
                      <a:moveTo>
                        <a:pt x="3785" y="1"/>
                      </a:moveTo>
                      <a:cubicBezTo>
                        <a:pt x="3695" y="1"/>
                        <a:pt x="3608" y="32"/>
                        <a:pt x="3561" y="95"/>
                      </a:cubicBezTo>
                      <a:lnTo>
                        <a:pt x="1733" y="1923"/>
                      </a:lnTo>
                      <a:lnTo>
                        <a:pt x="599" y="757"/>
                      </a:lnTo>
                      <a:cubicBezTo>
                        <a:pt x="536" y="710"/>
                        <a:pt x="450" y="686"/>
                        <a:pt x="363" y="686"/>
                      </a:cubicBezTo>
                      <a:cubicBezTo>
                        <a:pt x="276" y="686"/>
                        <a:pt x="190" y="710"/>
                        <a:pt x="127" y="757"/>
                      </a:cubicBezTo>
                      <a:cubicBezTo>
                        <a:pt x="1" y="883"/>
                        <a:pt x="1" y="1135"/>
                        <a:pt x="127" y="1229"/>
                      </a:cubicBezTo>
                      <a:lnTo>
                        <a:pt x="1513" y="2616"/>
                      </a:lnTo>
                      <a:cubicBezTo>
                        <a:pt x="1560" y="2679"/>
                        <a:pt x="1647" y="2710"/>
                        <a:pt x="1737" y="2710"/>
                      </a:cubicBezTo>
                      <a:cubicBezTo>
                        <a:pt x="1828" y="2710"/>
                        <a:pt x="1922" y="2679"/>
                        <a:pt x="1985" y="2616"/>
                      </a:cubicBezTo>
                      <a:lnTo>
                        <a:pt x="4033" y="568"/>
                      </a:lnTo>
                      <a:cubicBezTo>
                        <a:pt x="4128" y="442"/>
                        <a:pt x="4128" y="221"/>
                        <a:pt x="4033" y="95"/>
                      </a:cubicBezTo>
                      <a:cubicBezTo>
                        <a:pt x="3970" y="32"/>
                        <a:pt x="3876" y="1"/>
                        <a:pt x="37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99" name="Google Shape;12554;p89">
                <a:extLst>
                  <a:ext uri="{FF2B5EF4-FFF2-40B4-BE49-F238E27FC236}">
                    <a16:creationId xmlns:a16="http://schemas.microsoft.com/office/drawing/2014/main" id="{0A3B9FB1-64BA-1BCC-3E7F-A8EA0C7367F2}"/>
                  </a:ext>
                </a:extLst>
              </p:cNvPr>
              <p:cNvGrpSpPr/>
              <p:nvPr/>
            </p:nvGrpSpPr>
            <p:grpSpPr>
              <a:xfrm>
                <a:off x="11152667" y="3454376"/>
                <a:ext cx="641288" cy="642992"/>
                <a:chOff x="-2060175" y="2768875"/>
                <a:chExt cx="291450" cy="292225"/>
              </a:xfrm>
              <a:grpFill/>
            </p:grpSpPr>
            <p:sp>
              <p:nvSpPr>
                <p:cNvPr id="206" name="Google Shape;12555;p89">
                  <a:extLst>
                    <a:ext uri="{FF2B5EF4-FFF2-40B4-BE49-F238E27FC236}">
                      <a16:creationId xmlns:a16="http://schemas.microsoft.com/office/drawing/2014/main" id="{2BBFCC44-A8B3-513C-A8F4-9357C3225E95}"/>
                    </a:ext>
                  </a:extLst>
                </p:cNvPr>
                <p:cNvSpPr/>
                <p:nvPr/>
              </p:nvSpPr>
              <p:spPr>
                <a:xfrm>
                  <a:off x="-2060175" y="2768875"/>
                  <a:ext cx="291450" cy="2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" h="11689" extrusionOk="0">
                      <a:moveTo>
                        <a:pt x="10649" y="662"/>
                      </a:moveTo>
                      <a:cubicBezTo>
                        <a:pt x="10838" y="662"/>
                        <a:pt x="10996" y="820"/>
                        <a:pt x="10996" y="1009"/>
                      </a:cubicBezTo>
                      <a:cubicBezTo>
                        <a:pt x="10996" y="1198"/>
                        <a:pt x="10838" y="1355"/>
                        <a:pt x="10649" y="1355"/>
                      </a:cubicBezTo>
                      <a:lnTo>
                        <a:pt x="1040" y="1355"/>
                      </a:lnTo>
                      <a:cubicBezTo>
                        <a:pt x="851" y="1355"/>
                        <a:pt x="694" y="1198"/>
                        <a:pt x="694" y="1009"/>
                      </a:cubicBezTo>
                      <a:cubicBezTo>
                        <a:pt x="694" y="820"/>
                        <a:pt x="851" y="662"/>
                        <a:pt x="1040" y="662"/>
                      </a:cubicBezTo>
                      <a:close/>
                      <a:moveTo>
                        <a:pt x="10303" y="2049"/>
                      </a:moveTo>
                      <a:lnTo>
                        <a:pt x="10303" y="7908"/>
                      </a:lnTo>
                      <a:cubicBezTo>
                        <a:pt x="10334" y="8097"/>
                        <a:pt x="10177" y="8255"/>
                        <a:pt x="9988" y="8255"/>
                      </a:cubicBezTo>
                      <a:lnTo>
                        <a:pt x="1702" y="8255"/>
                      </a:lnTo>
                      <a:cubicBezTo>
                        <a:pt x="1513" y="8255"/>
                        <a:pt x="1355" y="8097"/>
                        <a:pt x="1355" y="7908"/>
                      </a:cubicBezTo>
                      <a:lnTo>
                        <a:pt x="1355" y="2049"/>
                      </a:lnTo>
                      <a:close/>
                      <a:moveTo>
                        <a:pt x="5797" y="10271"/>
                      </a:moveTo>
                      <a:cubicBezTo>
                        <a:pt x="5986" y="10271"/>
                        <a:pt x="6144" y="10429"/>
                        <a:pt x="6144" y="10618"/>
                      </a:cubicBezTo>
                      <a:cubicBezTo>
                        <a:pt x="6144" y="10807"/>
                        <a:pt x="5986" y="10964"/>
                        <a:pt x="5797" y="10964"/>
                      </a:cubicBezTo>
                      <a:cubicBezTo>
                        <a:pt x="5608" y="10964"/>
                        <a:pt x="5451" y="10807"/>
                        <a:pt x="5451" y="10618"/>
                      </a:cubicBezTo>
                      <a:cubicBezTo>
                        <a:pt x="5451" y="10429"/>
                        <a:pt x="5608" y="10271"/>
                        <a:pt x="5797" y="10271"/>
                      </a:cubicBezTo>
                      <a:close/>
                      <a:moveTo>
                        <a:pt x="1040" y="1"/>
                      </a:moveTo>
                      <a:cubicBezTo>
                        <a:pt x="473" y="1"/>
                        <a:pt x="1" y="473"/>
                        <a:pt x="1" y="1009"/>
                      </a:cubicBezTo>
                      <a:cubicBezTo>
                        <a:pt x="1" y="1450"/>
                        <a:pt x="284" y="1828"/>
                        <a:pt x="694" y="1986"/>
                      </a:cubicBezTo>
                      <a:lnTo>
                        <a:pt x="694" y="7908"/>
                      </a:lnTo>
                      <a:cubicBezTo>
                        <a:pt x="694" y="8444"/>
                        <a:pt x="1166" y="8917"/>
                        <a:pt x="1702" y="8917"/>
                      </a:cubicBezTo>
                      <a:lnTo>
                        <a:pt x="5482" y="8917"/>
                      </a:lnTo>
                      <a:lnTo>
                        <a:pt x="5482" y="9673"/>
                      </a:lnTo>
                      <a:cubicBezTo>
                        <a:pt x="5104" y="9830"/>
                        <a:pt x="4821" y="10177"/>
                        <a:pt x="4821" y="10649"/>
                      </a:cubicBezTo>
                      <a:cubicBezTo>
                        <a:pt x="4821" y="11216"/>
                        <a:pt x="5293" y="11689"/>
                        <a:pt x="5829" y="11689"/>
                      </a:cubicBezTo>
                      <a:cubicBezTo>
                        <a:pt x="6396" y="11689"/>
                        <a:pt x="6869" y="11216"/>
                        <a:pt x="6869" y="10649"/>
                      </a:cubicBezTo>
                      <a:cubicBezTo>
                        <a:pt x="6869" y="10240"/>
                        <a:pt x="6585" y="9830"/>
                        <a:pt x="6207" y="9673"/>
                      </a:cubicBezTo>
                      <a:lnTo>
                        <a:pt x="6207" y="8917"/>
                      </a:lnTo>
                      <a:lnTo>
                        <a:pt x="10019" y="8917"/>
                      </a:lnTo>
                      <a:cubicBezTo>
                        <a:pt x="10555" y="8917"/>
                        <a:pt x="11027" y="8444"/>
                        <a:pt x="11027" y="7908"/>
                      </a:cubicBezTo>
                      <a:lnTo>
                        <a:pt x="11027" y="1986"/>
                      </a:lnTo>
                      <a:cubicBezTo>
                        <a:pt x="11405" y="1828"/>
                        <a:pt x="11657" y="1450"/>
                        <a:pt x="11657" y="1009"/>
                      </a:cubicBezTo>
                      <a:cubicBezTo>
                        <a:pt x="11657" y="473"/>
                        <a:pt x="11185" y="1"/>
                        <a:pt x="1064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07" name="Google Shape;12556;p89">
                  <a:extLst>
                    <a:ext uri="{FF2B5EF4-FFF2-40B4-BE49-F238E27FC236}">
                      <a16:creationId xmlns:a16="http://schemas.microsoft.com/office/drawing/2014/main" id="{E46CB589-25D5-3DD0-695E-FC67A1A54C3A}"/>
                    </a:ext>
                  </a:extLst>
                </p:cNvPr>
                <p:cNvSpPr/>
                <p:nvPr/>
              </p:nvSpPr>
              <p:spPr>
                <a:xfrm>
                  <a:off x="-2008975" y="2855525"/>
                  <a:ext cx="189050" cy="8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2" h="3380" extrusionOk="0">
                      <a:moveTo>
                        <a:pt x="6553" y="0"/>
                      </a:moveTo>
                      <a:cubicBezTo>
                        <a:pt x="6144" y="0"/>
                        <a:pt x="6081" y="504"/>
                        <a:pt x="6427" y="662"/>
                      </a:cubicBezTo>
                      <a:lnTo>
                        <a:pt x="4474" y="2584"/>
                      </a:lnTo>
                      <a:lnTo>
                        <a:pt x="2647" y="788"/>
                      </a:lnTo>
                      <a:cubicBezTo>
                        <a:pt x="2584" y="725"/>
                        <a:pt x="2497" y="693"/>
                        <a:pt x="2410" y="693"/>
                      </a:cubicBezTo>
                      <a:cubicBezTo>
                        <a:pt x="2324" y="693"/>
                        <a:pt x="2237" y="725"/>
                        <a:pt x="2174" y="788"/>
                      </a:cubicBezTo>
                      <a:lnTo>
                        <a:pt x="126" y="2836"/>
                      </a:lnTo>
                      <a:cubicBezTo>
                        <a:pt x="0" y="2930"/>
                        <a:pt x="0" y="3182"/>
                        <a:pt x="126" y="3308"/>
                      </a:cubicBezTo>
                      <a:cubicBezTo>
                        <a:pt x="189" y="3356"/>
                        <a:pt x="276" y="3379"/>
                        <a:pt x="363" y="3379"/>
                      </a:cubicBezTo>
                      <a:cubicBezTo>
                        <a:pt x="449" y="3379"/>
                        <a:pt x="536" y="3356"/>
                        <a:pt x="599" y="3308"/>
                      </a:cubicBezTo>
                      <a:lnTo>
                        <a:pt x="2426" y="1481"/>
                      </a:lnTo>
                      <a:lnTo>
                        <a:pt x="4222" y="3308"/>
                      </a:lnTo>
                      <a:cubicBezTo>
                        <a:pt x="4285" y="3356"/>
                        <a:pt x="4372" y="3379"/>
                        <a:pt x="4458" y="3379"/>
                      </a:cubicBezTo>
                      <a:cubicBezTo>
                        <a:pt x="4545" y="3379"/>
                        <a:pt x="4632" y="3356"/>
                        <a:pt x="4695" y="3308"/>
                      </a:cubicBezTo>
                      <a:lnTo>
                        <a:pt x="6900" y="1134"/>
                      </a:lnTo>
                      <a:cubicBezTo>
                        <a:pt x="6931" y="1260"/>
                        <a:pt x="7057" y="1355"/>
                        <a:pt x="7215" y="1355"/>
                      </a:cubicBezTo>
                      <a:cubicBezTo>
                        <a:pt x="7404" y="1355"/>
                        <a:pt x="7562" y="1197"/>
                        <a:pt x="7562" y="1008"/>
                      </a:cubicBezTo>
                      <a:lnTo>
                        <a:pt x="7562" y="347"/>
                      </a:lnTo>
                      <a:cubicBezTo>
                        <a:pt x="7562" y="158"/>
                        <a:pt x="7467" y="0"/>
                        <a:pt x="724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00" name="Google Shape;12566;p89">
                <a:extLst>
                  <a:ext uri="{FF2B5EF4-FFF2-40B4-BE49-F238E27FC236}">
                    <a16:creationId xmlns:a16="http://schemas.microsoft.com/office/drawing/2014/main" id="{236521F9-7D22-CEFE-27E6-68E99A929BAB}"/>
                  </a:ext>
                </a:extLst>
              </p:cNvPr>
              <p:cNvSpPr/>
              <p:nvPr/>
            </p:nvSpPr>
            <p:spPr>
              <a:xfrm>
                <a:off x="3729407" y="3454999"/>
                <a:ext cx="642992" cy="641232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11657" extrusionOk="0">
                    <a:moveTo>
                      <a:pt x="5797" y="2111"/>
                    </a:moveTo>
                    <a:cubicBezTo>
                      <a:pt x="6175" y="2111"/>
                      <a:pt x="6459" y="2426"/>
                      <a:pt x="6459" y="2773"/>
                    </a:cubicBezTo>
                    <a:cubicBezTo>
                      <a:pt x="6459" y="3151"/>
                      <a:pt x="6175" y="3466"/>
                      <a:pt x="5797" y="3466"/>
                    </a:cubicBezTo>
                    <a:cubicBezTo>
                      <a:pt x="5388" y="3466"/>
                      <a:pt x="5104" y="3151"/>
                      <a:pt x="5104" y="2773"/>
                    </a:cubicBezTo>
                    <a:cubicBezTo>
                      <a:pt x="5104" y="2426"/>
                      <a:pt x="5419" y="2111"/>
                      <a:pt x="5797" y="2111"/>
                    </a:cubicBezTo>
                    <a:close/>
                    <a:moveTo>
                      <a:pt x="6112" y="4159"/>
                    </a:moveTo>
                    <a:cubicBezTo>
                      <a:pt x="6648" y="4159"/>
                      <a:pt x="7120" y="4631"/>
                      <a:pt x="7120" y="5198"/>
                    </a:cubicBezTo>
                    <a:lnTo>
                      <a:pt x="7120" y="5545"/>
                    </a:lnTo>
                    <a:lnTo>
                      <a:pt x="4379" y="5545"/>
                    </a:lnTo>
                    <a:lnTo>
                      <a:pt x="4379" y="5198"/>
                    </a:lnTo>
                    <a:cubicBezTo>
                      <a:pt x="4411" y="4600"/>
                      <a:pt x="4884" y="4159"/>
                      <a:pt x="5419" y="4159"/>
                    </a:cubicBezTo>
                    <a:close/>
                    <a:moveTo>
                      <a:pt x="10586" y="662"/>
                    </a:moveTo>
                    <a:cubicBezTo>
                      <a:pt x="10775" y="662"/>
                      <a:pt x="10932" y="819"/>
                      <a:pt x="10932" y="1008"/>
                    </a:cubicBezTo>
                    <a:lnTo>
                      <a:pt x="10932" y="5860"/>
                    </a:lnTo>
                    <a:lnTo>
                      <a:pt x="10996" y="5860"/>
                    </a:lnTo>
                    <a:cubicBezTo>
                      <a:pt x="10996" y="6049"/>
                      <a:pt x="10838" y="6207"/>
                      <a:pt x="10617" y="6207"/>
                    </a:cubicBezTo>
                    <a:lnTo>
                      <a:pt x="9483" y="6207"/>
                    </a:lnTo>
                    <a:cubicBezTo>
                      <a:pt x="9326" y="5829"/>
                      <a:pt x="8979" y="5545"/>
                      <a:pt x="8507" y="5545"/>
                    </a:cubicBezTo>
                    <a:lnTo>
                      <a:pt x="7845" y="5545"/>
                    </a:lnTo>
                    <a:lnTo>
                      <a:pt x="7845" y="5198"/>
                    </a:lnTo>
                    <a:cubicBezTo>
                      <a:pt x="7845" y="4505"/>
                      <a:pt x="7435" y="3938"/>
                      <a:pt x="6837" y="3655"/>
                    </a:cubicBezTo>
                    <a:cubicBezTo>
                      <a:pt x="7057" y="3403"/>
                      <a:pt x="7152" y="3151"/>
                      <a:pt x="7152" y="2773"/>
                    </a:cubicBezTo>
                    <a:cubicBezTo>
                      <a:pt x="7152" y="2048"/>
                      <a:pt x="6522" y="1418"/>
                      <a:pt x="5797" y="1418"/>
                    </a:cubicBezTo>
                    <a:cubicBezTo>
                      <a:pt x="5041" y="1418"/>
                      <a:pt x="4411" y="2048"/>
                      <a:pt x="4411" y="2773"/>
                    </a:cubicBezTo>
                    <a:cubicBezTo>
                      <a:pt x="4411" y="3088"/>
                      <a:pt x="4537" y="3403"/>
                      <a:pt x="4726" y="3655"/>
                    </a:cubicBezTo>
                    <a:cubicBezTo>
                      <a:pt x="4127" y="3938"/>
                      <a:pt x="3749" y="4505"/>
                      <a:pt x="3749" y="5198"/>
                    </a:cubicBezTo>
                    <a:lnTo>
                      <a:pt x="3749" y="5545"/>
                    </a:lnTo>
                    <a:lnTo>
                      <a:pt x="3056" y="5545"/>
                    </a:lnTo>
                    <a:cubicBezTo>
                      <a:pt x="2647" y="5545"/>
                      <a:pt x="2237" y="5829"/>
                      <a:pt x="2080" y="6207"/>
                    </a:cubicBezTo>
                    <a:lnTo>
                      <a:pt x="977" y="6207"/>
                    </a:lnTo>
                    <a:cubicBezTo>
                      <a:pt x="788" y="6207"/>
                      <a:pt x="630" y="6049"/>
                      <a:pt x="630" y="5860"/>
                    </a:cubicBezTo>
                    <a:lnTo>
                      <a:pt x="630" y="1008"/>
                    </a:lnTo>
                    <a:cubicBezTo>
                      <a:pt x="630" y="819"/>
                      <a:pt x="788" y="662"/>
                      <a:pt x="977" y="662"/>
                    </a:cubicBezTo>
                    <a:close/>
                    <a:moveTo>
                      <a:pt x="8538" y="6175"/>
                    </a:moveTo>
                    <a:cubicBezTo>
                      <a:pt x="8759" y="6175"/>
                      <a:pt x="8916" y="6333"/>
                      <a:pt x="8916" y="6522"/>
                    </a:cubicBezTo>
                    <a:cubicBezTo>
                      <a:pt x="8853" y="6711"/>
                      <a:pt x="8696" y="6868"/>
                      <a:pt x="8538" y="6868"/>
                    </a:cubicBezTo>
                    <a:lnTo>
                      <a:pt x="3088" y="6868"/>
                    </a:lnTo>
                    <a:cubicBezTo>
                      <a:pt x="2867" y="6868"/>
                      <a:pt x="2710" y="6711"/>
                      <a:pt x="2710" y="6522"/>
                    </a:cubicBezTo>
                    <a:cubicBezTo>
                      <a:pt x="2710" y="6333"/>
                      <a:pt x="2867" y="6175"/>
                      <a:pt x="3088" y="6175"/>
                    </a:cubicBezTo>
                    <a:close/>
                    <a:moveTo>
                      <a:pt x="8160" y="7593"/>
                    </a:moveTo>
                    <a:lnTo>
                      <a:pt x="7561" y="11027"/>
                    </a:lnTo>
                    <a:lnTo>
                      <a:pt x="4033" y="11027"/>
                    </a:lnTo>
                    <a:lnTo>
                      <a:pt x="3466" y="7593"/>
                    </a:lnTo>
                    <a:close/>
                    <a:moveTo>
                      <a:pt x="1008" y="0"/>
                    </a:moveTo>
                    <a:cubicBezTo>
                      <a:pt x="473" y="0"/>
                      <a:pt x="0" y="473"/>
                      <a:pt x="0" y="1008"/>
                    </a:cubicBezTo>
                    <a:lnTo>
                      <a:pt x="0" y="5860"/>
                    </a:lnTo>
                    <a:cubicBezTo>
                      <a:pt x="0" y="6396"/>
                      <a:pt x="473" y="6868"/>
                      <a:pt x="1008" y="6868"/>
                    </a:cubicBezTo>
                    <a:lnTo>
                      <a:pt x="2111" y="6868"/>
                    </a:lnTo>
                    <a:cubicBezTo>
                      <a:pt x="2237" y="7183"/>
                      <a:pt x="2489" y="7435"/>
                      <a:pt x="2804" y="7498"/>
                    </a:cubicBezTo>
                    <a:lnTo>
                      <a:pt x="3434" y="11373"/>
                    </a:lnTo>
                    <a:cubicBezTo>
                      <a:pt x="3466" y="11531"/>
                      <a:pt x="3592" y="11657"/>
                      <a:pt x="3781" y="11657"/>
                    </a:cubicBezTo>
                    <a:lnTo>
                      <a:pt x="7877" y="11657"/>
                    </a:lnTo>
                    <a:cubicBezTo>
                      <a:pt x="8034" y="11657"/>
                      <a:pt x="8192" y="11531"/>
                      <a:pt x="8223" y="11373"/>
                    </a:cubicBezTo>
                    <a:lnTo>
                      <a:pt x="8853" y="7498"/>
                    </a:lnTo>
                    <a:cubicBezTo>
                      <a:pt x="9168" y="7435"/>
                      <a:pt x="9420" y="7183"/>
                      <a:pt x="9546" y="6868"/>
                    </a:cubicBezTo>
                    <a:lnTo>
                      <a:pt x="10680" y="6868"/>
                    </a:lnTo>
                    <a:cubicBezTo>
                      <a:pt x="11216" y="6868"/>
                      <a:pt x="11689" y="6396"/>
                      <a:pt x="11689" y="5860"/>
                    </a:cubicBezTo>
                    <a:lnTo>
                      <a:pt x="11689" y="1008"/>
                    </a:lnTo>
                    <a:cubicBezTo>
                      <a:pt x="11657" y="473"/>
                      <a:pt x="11185" y="0"/>
                      <a:pt x="106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201" name="Google Shape;12580;p89">
                <a:extLst>
                  <a:ext uri="{FF2B5EF4-FFF2-40B4-BE49-F238E27FC236}">
                    <a16:creationId xmlns:a16="http://schemas.microsoft.com/office/drawing/2014/main" id="{A4D1E1D6-CC28-CCEB-8DE4-94ACE766D353}"/>
                  </a:ext>
                </a:extLst>
              </p:cNvPr>
              <p:cNvGrpSpPr/>
              <p:nvPr/>
            </p:nvGrpSpPr>
            <p:grpSpPr>
              <a:xfrm>
                <a:off x="7973122" y="3454376"/>
                <a:ext cx="414267" cy="642992"/>
                <a:chOff x="-3443250" y="2765725"/>
                <a:chExt cx="188275" cy="292225"/>
              </a:xfrm>
              <a:grpFill/>
            </p:grpSpPr>
            <p:sp>
              <p:nvSpPr>
                <p:cNvPr id="202" name="Google Shape;12581;p89">
                  <a:extLst>
                    <a:ext uri="{FF2B5EF4-FFF2-40B4-BE49-F238E27FC236}">
                      <a16:creationId xmlns:a16="http://schemas.microsoft.com/office/drawing/2014/main" id="{F85EB927-3550-2453-BDBA-FD55F1D55088}"/>
                    </a:ext>
                  </a:extLst>
                </p:cNvPr>
                <p:cNvSpPr/>
                <p:nvPr/>
              </p:nvSpPr>
              <p:spPr>
                <a:xfrm>
                  <a:off x="-3443250" y="2765725"/>
                  <a:ext cx="188275" cy="2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1" h="11689" extrusionOk="0">
                      <a:moveTo>
                        <a:pt x="6491" y="662"/>
                      </a:moveTo>
                      <a:cubicBezTo>
                        <a:pt x="6711" y="662"/>
                        <a:pt x="6869" y="820"/>
                        <a:pt x="6869" y="1009"/>
                      </a:cubicBezTo>
                      <a:lnTo>
                        <a:pt x="6869" y="7908"/>
                      </a:lnTo>
                      <a:cubicBezTo>
                        <a:pt x="6869" y="8097"/>
                        <a:pt x="6711" y="8255"/>
                        <a:pt x="6491" y="8255"/>
                      </a:cubicBezTo>
                      <a:lnTo>
                        <a:pt x="1040" y="8255"/>
                      </a:lnTo>
                      <a:cubicBezTo>
                        <a:pt x="851" y="8255"/>
                        <a:pt x="694" y="8097"/>
                        <a:pt x="694" y="7908"/>
                      </a:cubicBezTo>
                      <a:lnTo>
                        <a:pt x="694" y="1009"/>
                      </a:lnTo>
                      <a:cubicBezTo>
                        <a:pt x="694" y="820"/>
                        <a:pt x="851" y="662"/>
                        <a:pt x="1040" y="662"/>
                      </a:cubicBezTo>
                      <a:close/>
                      <a:moveTo>
                        <a:pt x="4821" y="8948"/>
                      </a:moveTo>
                      <a:lnTo>
                        <a:pt x="4821" y="10996"/>
                      </a:lnTo>
                      <a:lnTo>
                        <a:pt x="2773" y="10996"/>
                      </a:lnTo>
                      <a:lnTo>
                        <a:pt x="2773" y="8948"/>
                      </a:lnTo>
                      <a:close/>
                      <a:moveTo>
                        <a:pt x="1040" y="1"/>
                      </a:moveTo>
                      <a:cubicBezTo>
                        <a:pt x="473" y="1"/>
                        <a:pt x="1" y="473"/>
                        <a:pt x="1" y="1009"/>
                      </a:cubicBezTo>
                      <a:lnTo>
                        <a:pt x="1" y="7908"/>
                      </a:lnTo>
                      <a:cubicBezTo>
                        <a:pt x="1" y="8475"/>
                        <a:pt x="473" y="8917"/>
                        <a:pt x="1040" y="8917"/>
                      </a:cubicBezTo>
                      <a:lnTo>
                        <a:pt x="2049" y="8917"/>
                      </a:lnTo>
                      <a:lnTo>
                        <a:pt x="2049" y="10964"/>
                      </a:lnTo>
                      <a:lnTo>
                        <a:pt x="1040" y="10964"/>
                      </a:lnTo>
                      <a:cubicBezTo>
                        <a:pt x="851" y="10964"/>
                        <a:pt x="694" y="11122"/>
                        <a:pt x="694" y="11342"/>
                      </a:cubicBezTo>
                      <a:cubicBezTo>
                        <a:pt x="694" y="11531"/>
                        <a:pt x="851" y="11689"/>
                        <a:pt x="1040" y="11689"/>
                      </a:cubicBezTo>
                      <a:lnTo>
                        <a:pt x="6491" y="11689"/>
                      </a:lnTo>
                      <a:cubicBezTo>
                        <a:pt x="6711" y="11689"/>
                        <a:pt x="6869" y="11531"/>
                        <a:pt x="6869" y="11342"/>
                      </a:cubicBezTo>
                      <a:cubicBezTo>
                        <a:pt x="6869" y="11122"/>
                        <a:pt x="6711" y="10964"/>
                        <a:pt x="6491" y="10964"/>
                      </a:cubicBezTo>
                      <a:lnTo>
                        <a:pt x="5483" y="10964"/>
                      </a:lnTo>
                      <a:lnTo>
                        <a:pt x="5483" y="8917"/>
                      </a:lnTo>
                      <a:lnTo>
                        <a:pt x="6491" y="8917"/>
                      </a:lnTo>
                      <a:cubicBezTo>
                        <a:pt x="7058" y="8917"/>
                        <a:pt x="7531" y="8475"/>
                        <a:pt x="7531" y="7908"/>
                      </a:cubicBezTo>
                      <a:lnTo>
                        <a:pt x="7531" y="1009"/>
                      </a:lnTo>
                      <a:cubicBezTo>
                        <a:pt x="7531" y="442"/>
                        <a:pt x="7089" y="1"/>
                        <a:pt x="649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03" name="Google Shape;12582;p89">
                  <a:extLst>
                    <a:ext uri="{FF2B5EF4-FFF2-40B4-BE49-F238E27FC236}">
                      <a16:creationId xmlns:a16="http://schemas.microsoft.com/office/drawing/2014/main" id="{B978A43F-4C0F-77B4-ECBA-061698DDE370}"/>
                    </a:ext>
                  </a:extLst>
                </p:cNvPr>
                <p:cNvSpPr/>
                <p:nvPr/>
              </p:nvSpPr>
              <p:spPr>
                <a:xfrm>
                  <a:off x="-3411725" y="2799375"/>
                  <a:ext cx="124450" cy="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8" h="3444" extrusionOk="0">
                      <a:moveTo>
                        <a:pt x="1859" y="1144"/>
                      </a:moveTo>
                      <a:lnTo>
                        <a:pt x="2678" y="2750"/>
                      </a:lnTo>
                      <a:lnTo>
                        <a:pt x="1040" y="2750"/>
                      </a:lnTo>
                      <a:lnTo>
                        <a:pt x="1859" y="1144"/>
                      </a:lnTo>
                      <a:close/>
                      <a:moveTo>
                        <a:pt x="3151" y="1049"/>
                      </a:moveTo>
                      <a:lnTo>
                        <a:pt x="4033" y="2782"/>
                      </a:lnTo>
                      <a:lnTo>
                        <a:pt x="3403" y="2782"/>
                      </a:lnTo>
                      <a:lnTo>
                        <a:pt x="3403" y="2750"/>
                      </a:lnTo>
                      <a:lnTo>
                        <a:pt x="2804" y="1553"/>
                      </a:lnTo>
                      <a:lnTo>
                        <a:pt x="3151" y="1049"/>
                      </a:lnTo>
                      <a:close/>
                      <a:moveTo>
                        <a:pt x="3213" y="1"/>
                      </a:moveTo>
                      <a:cubicBezTo>
                        <a:pt x="3110" y="1"/>
                        <a:pt x="3003" y="48"/>
                        <a:pt x="2930" y="135"/>
                      </a:cubicBezTo>
                      <a:lnTo>
                        <a:pt x="2457" y="829"/>
                      </a:lnTo>
                      <a:lnTo>
                        <a:pt x="2142" y="198"/>
                      </a:lnTo>
                      <a:cubicBezTo>
                        <a:pt x="2079" y="72"/>
                        <a:pt x="1961" y="9"/>
                        <a:pt x="1839" y="9"/>
                      </a:cubicBezTo>
                      <a:cubicBezTo>
                        <a:pt x="1717" y="9"/>
                        <a:pt x="1591" y="72"/>
                        <a:pt x="1512" y="198"/>
                      </a:cubicBezTo>
                      <a:lnTo>
                        <a:pt x="126" y="2939"/>
                      </a:lnTo>
                      <a:cubicBezTo>
                        <a:pt x="0" y="3191"/>
                        <a:pt x="158" y="3443"/>
                        <a:pt x="441" y="3443"/>
                      </a:cubicBezTo>
                      <a:lnTo>
                        <a:pt x="4537" y="3443"/>
                      </a:lnTo>
                      <a:cubicBezTo>
                        <a:pt x="4757" y="3443"/>
                        <a:pt x="4978" y="3191"/>
                        <a:pt x="4852" y="2939"/>
                      </a:cubicBezTo>
                      <a:lnTo>
                        <a:pt x="3497" y="198"/>
                      </a:lnTo>
                      <a:cubicBezTo>
                        <a:pt x="3446" y="63"/>
                        <a:pt x="3332" y="1"/>
                        <a:pt x="321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04" name="Google Shape;12583;p89">
                  <a:extLst>
                    <a:ext uri="{FF2B5EF4-FFF2-40B4-BE49-F238E27FC236}">
                      <a16:creationId xmlns:a16="http://schemas.microsoft.com/office/drawing/2014/main" id="{F180CAB5-0565-D5E4-8334-97D7AE383A50}"/>
                    </a:ext>
                  </a:extLst>
                </p:cNvPr>
                <p:cNvSpPr/>
                <p:nvPr/>
              </p:nvSpPr>
              <p:spPr>
                <a:xfrm>
                  <a:off x="-3392825" y="2903575"/>
                  <a:ext cx="866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lnTo>
                        <a:pt x="3119" y="693"/>
                      </a:lnTo>
                      <a:cubicBezTo>
                        <a:pt x="3308" y="693"/>
                        <a:pt x="3466" y="536"/>
                        <a:pt x="3466" y="347"/>
                      </a:cubicBezTo>
                      <a:cubicBezTo>
                        <a:pt x="3466" y="158"/>
                        <a:pt x="3308" y="0"/>
                        <a:pt x="311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05" name="Google Shape;12584;p89">
                  <a:extLst>
                    <a:ext uri="{FF2B5EF4-FFF2-40B4-BE49-F238E27FC236}">
                      <a16:creationId xmlns:a16="http://schemas.microsoft.com/office/drawing/2014/main" id="{842A8E8B-6157-D432-E285-C64B19672BD6}"/>
                    </a:ext>
                  </a:extLst>
                </p:cNvPr>
                <p:cNvSpPr/>
                <p:nvPr/>
              </p:nvSpPr>
              <p:spPr>
                <a:xfrm>
                  <a:off x="-3392825" y="2938225"/>
                  <a:ext cx="866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lnTo>
                        <a:pt x="3119" y="693"/>
                      </a:lnTo>
                      <a:cubicBezTo>
                        <a:pt x="3308" y="693"/>
                        <a:pt x="3466" y="536"/>
                        <a:pt x="3466" y="347"/>
                      </a:cubicBezTo>
                      <a:cubicBezTo>
                        <a:pt x="3466" y="158"/>
                        <a:pt x="3308" y="0"/>
                        <a:pt x="311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2968145-C66B-2B4A-2354-1A38F1020C1D}"/>
                </a:ext>
              </a:extLst>
            </p:cNvPr>
            <p:cNvGrpSpPr/>
            <p:nvPr/>
          </p:nvGrpSpPr>
          <p:grpSpPr>
            <a:xfrm>
              <a:off x="397192" y="1548962"/>
              <a:ext cx="11397616" cy="650754"/>
              <a:chOff x="397192" y="1883391"/>
              <a:chExt cx="11397616" cy="650754"/>
            </a:xfrm>
            <a:grpFill/>
          </p:grpSpPr>
          <p:sp>
            <p:nvSpPr>
              <p:cNvPr id="146" name="Google Shape;12422;p89">
                <a:extLst>
                  <a:ext uri="{FF2B5EF4-FFF2-40B4-BE49-F238E27FC236}">
                    <a16:creationId xmlns:a16="http://schemas.microsoft.com/office/drawing/2014/main" id="{AB21F162-CA91-DF9A-6D41-C16918AF5314}"/>
                  </a:ext>
                </a:extLst>
              </p:cNvPr>
              <p:cNvSpPr/>
              <p:nvPr/>
            </p:nvSpPr>
            <p:spPr>
              <a:xfrm>
                <a:off x="397192" y="1884273"/>
                <a:ext cx="660320" cy="644314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1713" extrusionOk="0">
                    <a:moveTo>
                      <a:pt x="8633" y="2088"/>
                    </a:moveTo>
                    <a:cubicBezTo>
                      <a:pt x="8900" y="2088"/>
                      <a:pt x="9168" y="2182"/>
                      <a:pt x="9357" y="2371"/>
                    </a:cubicBezTo>
                    <a:cubicBezTo>
                      <a:pt x="9767" y="2781"/>
                      <a:pt x="9767" y="3442"/>
                      <a:pt x="9357" y="3820"/>
                    </a:cubicBezTo>
                    <a:lnTo>
                      <a:pt x="8128" y="5018"/>
                    </a:lnTo>
                    <a:cubicBezTo>
                      <a:pt x="7939" y="4702"/>
                      <a:pt x="7750" y="4419"/>
                      <a:pt x="7498" y="4135"/>
                    </a:cubicBezTo>
                    <a:cubicBezTo>
                      <a:pt x="7278" y="3915"/>
                      <a:pt x="6994" y="3726"/>
                      <a:pt x="6679" y="3568"/>
                    </a:cubicBezTo>
                    <a:lnTo>
                      <a:pt x="7908" y="2371"/>
                    </a:lnTo>
                    <a:cubicBezTo>
                      <a:pt x="8097" y="2182"/>
                      <a:pt x="8365" y="2088"/>
                      <a:pt x="8633" y="2088"/>
                    </a:cubicBezTo>
                    <a:close/>
                    <a:moveTo>
                      <a:pt x="5230" y="5333"/>
                    </a:moveTo>
                    <a:cubicBezTo>
                      <a:pt x="5514" y="5333"/>
                      <a:pt x="5829" y="5396"/>
                      <a:pt x="6018" y="5648"/>
                    </a:cubicBezTo>
                    <a:cubicBezTo>
                      <a:pt x="6207" y="5837"/>
                      <a:pt x="6333" y="6120"/>
                      <a:pt x="6333" y="6435"/>
                    </a:cubicBezTo>
                    <a:cubicBezTo>
                      <a:pt x="6049" y="6435"/>
                      <a:pt x="5766" y="6309"/>
                      <a:pt x="5545" y="6120"/>
                    </a:cubicBezTo>
                    <a:cubicBezTo>
                      <a:pt x="5356" y="5931"/>
                      <a:pt x="5230" y="5648"/>
                      <a:pt x="5230" y="5333"/>
                    </a:cubicBezTo>
                    <a:close/>
                    <a:moveTo>
                      <a:pt x="8617" y="717"/>
                    </a:moveTo>
                    <a:cubicBezTo>
                      <a:pt x="9223" y="717"/>
                      <a:pt x="9830" y="953"/>
                      <a:pt x="10302" y="1426"/>
                    </a:cubicBezTo>
                    <a:cubicBezTo>
                      <a:pt x="11247" y="2340"/>
                      <a:pt x="11247" y="3883"/>
                      <a:pt x="10302" y="4828"/>
                    </a:cubicBezTo>
                    <a:lnTo>
                      <a:pt x="8381" y="6719"/>
                    </a:lnTo>
                    <a:cubicBezTo>
                      <a:pt x="8412" y="6404"/>
                      <a:pt x="8412" y="6089"/>
                      <a:pt x="8349" y="5774"/>
                    </a:cubicBezTo>
                    <a:lnTo>
                      <a:pt x="9798" y="4356"/>
                    </a:lnTo>
                    <a:cubicBezTo>
                      <a:pt x="10460" y="3663"/>
                      <a:pt x="10460" y="2560"/>
                      <a:pt x="9798" y="1930"/>
                    </a:cubicBezTo>
                    <a:cubicBezTo>
                      <a:pt x="9467" y="1599"/>
                      <a:pt x="9034" y="1434"/>
                      <a:pt x="8601" y="1434"/>
                    </a:cubicBezTo>
                    <a:cubicBezTo>
                      <a:pt x="8168" y="1434"/>
                      <a:pt x="7735" y="1599"/>
                      <a:pt x="7404" y="1930"/>
                    </a:cubicBezTo>
                    <a:cubicBezTo>
                      <a:pt x="7309" y="2025"/>
                      <a:pt x="5356" y="3946"/>
                      <a:pt x="5073" y="4230"/>
                    </a:cubicBezTo>
                    <a:cubicBezTo>
                      <a:pt x="4411" y="4892"/>
                      <a:pt x="4411" y="5963"/>
                      <a:pt x="5073" y="6624"/>
                    </a:cubicBezTo>
                    <a:cubicBezTo>
                      <a:pt x="5356" y="6908"/>
                      <a:pt x="5671" y="7065"/>
                      <a:pt x="6049" y="7097"/>
                    </a:cubicBezTo>
                    <a:lnTo>
                      <a:pt x="5514" y="7664"/>
                    </a:lnTo>
                    <a:cubicBezTo>
                      <a:pt x="5167" y="7538"/>
                      <a:pt x="4883" y="7349"/>
                      <a:pt x="4600" y="7097"/>
                    </a:cubicBezTo>
                    <a:cubicBezTo>
                      <a:pt x="3655" y="6152"/>
                      <a:pt x="3655" y="4671"/>
                      <a:pt x="4600" y="3726"/>
                    </a:cubicBezTo>
                    <a:lnTo>
                      <a:pt x="6931" y="1426"/>
                    </a:lnTo>
                    <a:cubicBezTo>
                      <a:pt x="7404" y="953"/>
                      <a:pt x="8010" y="717"/>
                      <a:pt x="8617" y="717"/>
                    </a:cubicBezTo>
                    <a:close/>
                    <a:moveTo>
                      <a:pt x="3497" y="6719"/>
                    </a:moveTo>
                    <a:cubicBezTo>
                      <a:pt x="3655" y="7034"/>
                      <a:pt x="3844" y="7286"/>
                      <a:pt x="4127" y="7569"/>
                    </a:cubicBezTo>
                    <a:cubicBezTo>
                      <a:pt x="4348" y="7821"/>
                      <a:pt x="4663" y="8042"/>
                      <a:pt x="4978" y="8168"/>
                    </a:cubicBezTo>
                    <a:lnTo>
                      <a:pt x="3812" y="9334"/>
                    </a:lnTo>
                    <a:cubicBezTo>
                      <a:pt x="3608" y="9538"/>
                      <a:pt x="3340" y="9641"/>
                      <a:pt x="3076" y="9641"/>
                    </a:cubicBezTo>
                    <a:cubicBezTo>
                      <a:pt x="2812" y="9641"/>
                      <a:pt x="2552" y="9538"/>
                      <a:pt x="2363" y="9334"/>
                    </a:cubicBezTo>
                    <a:cubicBezTo>
                      <a:pt x="1954" y="8956"/>
                      <a:pt x="1954" y="8294"/>
                      <a:pt x="2363" y="7884"/>
                    </a:cubicBezTo>
                    <a:lnTo>
                      <a:pt x="3497" y="6719"/>
                    </a:lnTo>
                    <a:close/>
                    <a:moveTo>
                      <a:pt x="6112" y="4135"/>
                    </a:moveTo>
                    <a:cubicBezTo>
                      <a:pt x="6396" y="4261"/>
                      <a:pt x="6742" y="4450"/>
                      <a:pt x="6963" y="4702"/>
                    </a:cubicBezTo>
                    <a:cubicBezTo>
                      <a:pt x="7908" y="5648"/>
                      <a:pt x="7908" y="7128"/>
                      <a:pt x="6963" y="8073"/>
                    </a:cubicBezTo>
                    <a:lnTo>
                      <a:pt x="4757" y="10342"/>
                    </a:lnTo>
                    <a:cubicBezTo>
                      <a:pt x="4285" y="10814"/>
                      <a:pt x="3671" y="11051"/>
                      <a:pt x="3056" y="11051"/>
                    </a:cubicBezTo>
                    <a:cubicBezTo>
                      <a:pt x="2442" y="11051"/>
                      <a:pt x="1828" y="10814"/>
                      <a:pt x="1355" y="10342"/>
                    </a:cubicBezTo>
                    <a:cubicBezTo>
                      <a:pt x="945" y="9901"/>
                      <a:pt x="662" y="9271"/>
                      <a:pt x="662" y="8641"/>
                    </a:cubicBezTo>
                    <a:cubicBezTo>
                      <a:pt x="662" y="8010"/>
                      <a:pt x="882" y="7380"/>
                      <a:pt x="1355" y="6939"/>
                    </a:cubicBezTo>
                    <a:lnTo>
                      <a:pt x="3214" y="5081"/>
                    </a:lnTo>
                    <a:lnTo>
                      <a:pt x="3214" y="5081"/>
                    </a:lnTo>
                    <a:cubicBezTo>
                      <a:pt x="3182" y="5396"/>
                      <a:pt x="3214" y="5679"/>
                      <a:pt x="3245" y="5994"/>
                    </a:cubicBezTo>
                    <a:lnTo>
                      <a:pt x="1828" y="7443"/>
                    </a:lnTo>
                    <a:cubicBezTo>
                      <a:pt x="1166" y="8105"/>
                      <a:pt x="1166" y="9176"/>
                      <a:pt x="1828" y="9838"/>
                    </a:cubicBezTo>
                    <a:cubicBezTo>
                      <a:pt x="2174" y="10184"/>
                      <a:pt x="2623" y="10358"/>
                      <a:pt x="3064" y="10358"/>
                    </a:cubicBezTo>
                    <a:cubicBezTo>
                      <a:pt x="3505" y="10358"/>
                      <a:pt x="3938" y="10184"/>
                      <a:pt x="4253" y="9838"/>
                    </a:cubicBezTo>
                    <a:lnTo>
                      <a:pt x="6490" y="7569"/>
                    </a:lnTo>
                    <a:cubicBezTo>
                      <a:pt x="7152" y="6908"/>
                      <a:pt x="7152" y="5837"/>
                      <a:pt x="6490" y="5175"/>
                    </a:cubicBezTo>
                    <a:cubicBezTo>
                      <a:pt x="6207" y="4892"/>
                      <a:pt x="5892" y="4734"/>
                      <a:pt x="5514" y="4702"/>
                    </a:cubicBezTo>
                    <a:lnTo>
                      <a:pt x="6112" y="4135"/>
                    </a:lnTo>
                    <a:close/>
                    <a:moveTo>
                      <a:pt x="8585" y="0"/>
                    </a:moveTo>
                    <a:cubicBezTo>
                      <a:pt x="7798" y="0"/>
                      <a:pt x="7010" y="308"/>
                      <a:pt x="6396" y="922"/>
                    </a:cubicBezTo>
                    <a:lnTo>
                      <a:pt x="4096" y="3190"/>
                    </a:lnTo>
                    <a:lnTo>
                      <a:pt x="882" y="6467"/>
                    </a:lnTo>
                    <a:cubicBezTo>
                      <a:pt x="315" y="7065"/>
                      <a:pt x="0" y="7821"/>
                      <a:pt x="0" y="8641"/>
                    </a:cubicBezTo>
                    <a:cubicBezTo>
                      <a:pt x="0" y="9460"/>
                      <a:pt x="315" y="10247"/>
                      <a:pt x="882" y="10814"/>
                    </a:cubicBezTo>
                    <a:cubicBezTo>
                      <a:pt x="1497" y="11413"/>
                      <a:pt x="2284" y="11712"/>
                      <a:pt x="3072" y="11712"/>
                    </a:cubicBezTo>
                    <a:cubicBezTo>
                      <a:pt x="3860" y="11712"/>
                      <a:pt x="4647" y="11413"/>
                      <a:pt x="5262" y="10814"/>
                    </a:cubicBezTo>
                    <a:cubicBezTo>
                      <a:pt x="8034" y="8010"/>
                      <a:pt x="6837" y="9145"/>
                      <a:pt x="10775" y="5301"/>
                    </a:cubicBezTo>
                    <a:cubicBezTo>
                      <a:pt x="12004" y="4072"/>
                      <a:pt x="12004" y="2151"/>
                      <a:pt x="10775" y="922"/>
                    </a:cubicBezTo>
                    <a:cubicBezTo>
                      <a:pt x="10161" y="308"/>
                      <a:pt x="9373" y="0"/>
                      <a:pt x="85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147" name="Google Shape;12427;p89">
                <a:extLst>
                  <a:ext uri="{FF2B5EF4-FFF2-40B4-BE49-F238E27FC236}">
                    <a16:creationId xmlns:a16="http://schemas.microsoft.com/office/drawing/2014/main" id="{3826ACC8-D2DF-55DB-E844-072C93D71774}"/>
                  </a:ext>
                </a:extLst>
              </p:cNvPr>
              <p:cNvGrpSpPr/>
              <p:nvPr/>
            </p:nvGrpSpPr>
            <p:grpSpPr>
              <a:xfrm>
                <a:off x="4523765" y="1886197"/>
                <a:ext cx="644752" cy="640848"/>
                <a:chOff x="-4932650" y="2046625"/>
                <a:chExt cx="293025" cy="291250"/>
              </a:xfrm>
              <a:grpFill/>
            </p:grpSpPr>
            <p:sp>
              <p:nvSpPr>
                <p:cNvPr id="186" name="Google Shape;12428;p89">
                  <a:extLst>
                    <a:ext uri="{FF2B5EF4-FFF2-40B4-BE49-F238E27FC236}">
                      <a16:creationId xmlns:a16="http://schemas.microsoft.com/office/drawing/2014/main" id="{BAFC1B58-6239-1705-28CD-5C582C6C31FE}"/>
                    </a:ext>
                  </a:extLst>
                </p:cNvPr>
                <p:cNvSpPr/>
                <p:nvPr/>
              </p:nvSpPr>
              <p:spPr>
                <a:xfrm>
                  <a:off x="-4932650" y="2046625"/>
                  <a:ext cx="293025" cy="29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1650" extrusionOk="0">
                      <a:moveTo>
                        <a:pt x="7625" y="694"/>
                      </a:moveTo>
                      <a:cubicBezTo>
                        <a:pt x="9515" y="694"/>
                        <a:pt x="11059" y="2206"/>
                        <a:pt x="11059" y="4096"/>
                      </a:cubicBezTo>
                      <a:cubicBezTo>
                        <a:pt x="11059" y="5987"/>
                        <a:pt x="9515" y="7530"/>
                        <a:pt x="7625" y="7530"/>
                      </a:cubicBezTo>
                      <a:cubicBezTo>
                        <a:pt x="5735" y="7530"/>
                        <a:pt x="4223" y="5987"/>
                        <a:pt x="4223" y="4096"/>
                      </a:cubicBezTo>
                      <a:cubicBezTo>
                        <a:pt x="4223" y="2206"/>
                        <a:pt x="5735" y="694"/>
                        <a:pt x="7625" y="694"/>
                      </a:cubicBezTo>
                      <a:close/>
                      <a:moveTo>
                        <a:pt x="3344" y="8066"/>
                      </a:moveTo>
                      <a:cubicBezTo>
                        <a:pt x="3435" y="8066"/>
                        <a:pt x="3529" y="8098"/>
                        <a:pt x="3593" y="8161"/>
                      </a:cubicBezTo>
                      <a:cubicBezTo>
                        <a:pt x="3719" y="8287"/>
                        <a:pt x="3719" y="8507"/>
                        <a:pt x="3593" y="8633"/>
                      </a:cubicBezTo>
                      <a:lnTo>
                        <a:pt x="1324" y="10870"/>
                      </a:lnTo>
                      <a:cubicBezTo>
                        <a:pt x="1277" y="10933"/>
                        <a:pt x="1190" y="10964"/>
                        <a:pt x="1100" y="10964"/>
                      </a:cubicBezTo>
                      <a:cubicBezTo>
                        <a:pt x="1009" y="10964"/>
                        <a:pt x="915" y="10933"/>
                        <a:pt x="852" y="10870"/>
                      </a:cubicBezTo>
                      <a:cubicBezTo>
                        <a:pt x="757" y="10744"/>
                        <a:pt x="757" y="10523"/>
                        <a:pt x="852" y="10397"/>
                      </a:cubicBezTo>
                      <a:lnTo>
                        <a:pt x="3120" y="8161"/>
                      </a:lnTo>
                      <a:cubicBezTo>
                        <a:pt x="3167" y="8098"/>
                        <a:pt x="3254" y="8066"/>
                        <a:pt x="3344" y="8066"/>
                      </a:cubicBezTo>
                      <a:close/>
                      <a:moveTo>
                        <a:pt x="7625" y="1"/>
                      </a:moveTo>
                      <a:cubicBezTo>
                        <a:pt x="5357" y="1"/>
                        <a:pt x="3529" y="1860"/>
                        <a:pt x="3529" y="4096"/>
                      </a:cubicBezTo>
                      <a:cubicBezTo>
                        <a:pt x="3529" y="5136"/>
                        <a:pt x="3908" y="6050"/>
                        <a:pt x="4538" y="6743"/>
                      </a:cubicBezTo>
                      <a:lnTo>
                        <a:pt x="3813" y="7467"/>
                      </a:lnTo>
                      <a:cubicBezTo>
                        <a:pt x="3673" y="7386"/>
                        <a:pt x="3520" y="7347"/>
                        <a:pt x="3367" y="7347"/>
                      </a:cubicBezTo>
                      <a:cubicBezTo>
                        <a:pt x="3106" y="7347"/>
                        <a:pt x="2846" y="7458"/>
                        <a:pt x="2647" y="7656"/>
                      </a:cubicBezTo>
                      <a:lnTo>
                        <a:pt x="379" y="9893"/>
                      </a:lnTo>
                      <a:cubicBezTo>
                        <a:pt x="1" y="10271"/>
                        <a:pt x="1" y="10964"/>
                        <a:pt x="379" y="11343"/>
                      </a:cubicBezTo>
                      <a:cubicBezTo>
                        <a:pt x="584" y="11547"/>
                        <a:pt x="852" y="11650"/>
                        <a:pt x="1119" y="11650"/>
                      </a:cubicBezTo>
                      <a:cubicBezTo>
                        <a:pt x="1387" y="11650"/>
                        <a:pt x="1655" y="11547"/>
                        <a:pt x="1860" y="11343"/>
                      </a:cubicBezTo>
                      <a:lnTo>
                        <a:pt x="4097" y="9106"/>
                      </a:lnTo>
                      <a:cubicBezTo>
                        <a:pt x="4412" y="8791"/>
                        <a:pt x="4506" y="8318"/>
                        <a:pt x="4286" y="7909"/>
                      </a:cubicBezTo>
                      <a:lnTo>
                        <a:pt x="5010" y="7215"/>
                      </a:lnTo>
                      <a:cubicBezTo>
                        <a:pt x="5703" y="7814"/>
                        <a:pt x="6648" y="8192"/>
                        <a:pt x="7625" y="8192"/>
                      </a:cubicBezTo>
                      <a:cubicBezTo>
                        <a:pt x="9925" y="8192"/>
                        <a:pt x="11721" y="6333"/>
                        <a:pt x="11721" y="4096"/>
                      </a:cubicBezTo>
                      <a:cubicBezTo>
                        <a:pt x="11721" y="1828"/>
                        <a:pt x="9893" y="1"/>
                        <a:pt x="762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87" name="Google Shape;12429;p89">
                  <a:extLst>
                    <a:ext uri="{FF2B5EF4-FFF2-40B4-BE49-F238E27FC236}">
                      <a16:creationId xmlns:a16="http://schemas.microsoft.com/office/drawing/2014/main" id="{9F341C40-C5B1-8326-965E-8DD1278D853E}"/>
                    </a:ext>
                  </a:extLst>
                </p:cNvPr>
                <p:cNvSpPr/>
                <p:nvPr/>
              </p:nvSpPr>
              <p:spPr>
                <a:xfrm>
                  <a:off x="-4802675" y="2115050"/>
                  <a:ext cx="122100" cy="8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3443" extrusionOk="0">
                      <a:moveTo>
                        <a:pt x="2428" y="1"/>
                      </a:moveTo>
                      <a:cubicBezTo>
                        <a:pt x="2301" y="1"/>
                        <a:pt x="2172" y="72"/>
                        <a:pt x="2111" y="225"/>
                      </a:cubicBezTo>
                      <a:lnTo>
                        <a:pt x="1418" y="2116"/>
                      </a:lnTo>
                      <a:lnTo>
                        <a:pt x="693" y="225"/>
                      </a:lnTo>
                      <a:cubicBezTo>
                        <a:pt x="645" y="105"/>
                        <a:pt x="524" y="4"/>
                        <a:pt x="400" y="4"/>
                      </a:cubicBezTo>
                      <a:cubicBezTo>
                        <a:pt x="361" y="4"/>
                        <a:pt x="321" y="14"/>
                        <a:pt x="284" y="36"/>
                      </a:cubicBezTo>
                      <a:cubicBezTo>
                        <a:pt x="126" y="99"/>
                        <a:pt x="0" y="288"/>
                        <a:pt x="63" y="446"/>
                      </a:cubicBezTo>
                      <a:lnTo>
                        <a:pt x="1103" y="3218"/>
                      </a:lnTo>
                      <a:cubicBezTo>
                        <a:pt x="1168" y="3364"/>
                        <a:pt x="1299" y="3443"/>
                        <a:pt x="1428" y="3443"/>
                      </a:cubicBezTo>
                      <a:cubicBezTo>
                        <a:pt x="1551" y="3443"/>
                        <a:pt x="1672" y="3372"/>
                        <a:pt x="1733" y="3218"/>
                      </a:cubicBezTo>
                      <a:lnTo>
                        <a:pt x="2426" y="1328"/>
                      </a:lnTo>
                      <a:lnTo>
                        <a:pt x="3151" y="3218"/>
                      </a:lnTo>
                      <a:cubicBezTo>
                        <a:pt x="3215" y="3364"/>
                        <a:pt x="3346" y="3443"/>
                        <a:pt x="3476" y="3443"/>
                      </a:cubicBezTo>
                      <a:cubicBezTo>
                        <a:pt x="3598" y="3443"/>
                        <a:pt x="3719" y="3372"/>
                        <a:pt x="3781" y="3218"/>
                      </a:cubicBezTo>
                      <a:lnTo>
                        <a:pt x="4789" y="446"/>
                      </a:lnTo>
                      <a:cubicBezTo>
                        <a:pt x="4884" y="257"/>
                        <a:pt x="4789" y="68"/>
                        <a:pt x="4600" y="36"/>
                      </a:cubicBezTo>
                      <a:cubicBezTo>
                        <a:pt x="4562" y="14"/>
                        <a:pt x="4521" y="4"/>
                        <a:pt x="4479" y="4"/>
                      </a:cubicBezTo>
                      <a:cubicBezTo>
                        <a:pt x="4346" y="4"/>
                        <a:pt x="4207" y="105"/>
                        <a:pt x="4159" y="225"/>
                      </a:cubicBezTo>
                      <a:lnTo>
                        <a:pt x="3466" y="2116"/>
                      </a:lnTo>
                      <a:lnTo>
                        <a:pt x="2741" y="225"/>
                      </a:lnTo>
                      <a:cubicBezTo>
                        <a:pt x="2693" y="80"/>
                        <a:pt x="2561" y="1"/>
                        <a:pt x="242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8" name="Google Shape;12434;p89">
                <a:extLst>
                  <a:ext uri="{FF2B5EF4-FFF2-40B4-BE49-F238E27FC236}">
                    <a16:creationId xmlns:a16="http://schemas.microsoft.com/office/drawing/2014/main" id="{BFC37329-4BB9-6D83-8D57-66C05B77E164}"/>
                  </a:ext>
                </a:extLst>
              </p:cNvPr>
              <p:cNvGrpSpPr/>
              <p:nvPr/>
            </p:nvGrpSpPr>
            <p:grpSpPr>
              <a:xfrm>
                <a:off x="8665202" y="1924126"/>
                <a:ext cx="641288" cy="564991"/>
                <a:chOff x="-3137650" y="2067900"/>
                <a:chExt cx="291450" cy="256775"/>
              </a:xfrm>
              <a:grpFill/>
            </p:grpSpPr>
            <p:sp>
              <p:nvSpPr>
                <p:cNvPr id="183" name="Google Shape;12435;p89">
                  <a:extLst>
                    <a:ext uri="{FF2B5EF4-FFF2-40B4-BE49-F238E27FC236}">
                      <a16:creationId xmlns:a16="http://schemas.microsoft.com/office/drawing/2014/main" id="{237AB02C-AF4E-4347-8B31-09166E037EF2}"/>
                    </a:ext>
                  </a:extLst>
                </p:cNvPr>
                <p:cNvSpPr/>
                <p:nvPr/>
              </p:nvSpPr>
              <p:spPr>
                <a:xfrm>
                  <a:off x="-3137650" y="2067900"/>
                  <a:ext cx="291450" cy="18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" h="7499" extrusionOk="0">
                      <a:moveTo>
                        <a:pt x="10618" y="694"/>
                      </a:moveTo>
                      <a:cubicBezTo>
                        <a:pt x="10838" y="694"/>
                        <a:pt x="10964" y="851"/>
                        <a:pt x="10964" y="1040"/>
                      </a:cubicBezTo>
                      <a:lnTo>
                        <a:pt x="10964" y="6522"/>
                      </a:lnTo>
                      <a:cubicBezTo>
                        <a:pt x="10964" y="6711"/>
                        <a:pt x="10838" y="6868"/>
                        <a:pt x="10618" y="6868"/>
                      </a:cubicBezTo>
                      <a:lnTo>
                        <a:pt x="1009" y="6868"/>
                      </a:lnTo>
                      <a:cubicBezTo>
                        <a:pt x="820" y="6868"/>
                        <a:pt x="662" y="6711"/>
                        <a:pt x="662" y="6522"/>
                      </a:cubicBezTo>
                      <a:lnTo>
                        <a:pt x="662" y="1040"/>
                      </a:lnTo>
                      <a:cubicBezTo>
                        <a:pt x="662" y="851"/>
                        <a:pt x="820" y="694"/>
                        <a:pt x="1009" y="694"/>
                      </a:cubicBezTo>
                      <a:close/>
                      <a:moveTo>
                        <a:pt x="1009" y="0"/>
                      </a:moveTo>
                      <a:cubicBezTo>
                        <a:pt x="473" y="0"/>
                        <a:pt x="1" y="473"/>
                        <a:pt x="1" y="1009"/>
                      </a:cubicBezTo>
                      <a:lnTo>
                        <a:pt x="1" y="6490"/>
                      </a:lnTo>
                      <a:cubicBezTo>
                        <a:pt x="1" y="7026"/>
                        <a:pt x="473" y="7499"/>
                        <a:pt x="1009" y="7499"/>
                      </a:cubicBezTo>
                      <a:lnTo>
                        <a:pt x="10618" y="7499"/>
                      </a:lnTo>
                      <a:cubicBezTo>
                        <a:pt x="11185" y="7499"/>
                        <a:pt x="11658" y="7026"/>
                        <a:pt x="11658" y="6490"/>
                      </a:cubicBezTo>
                      <a:lnTo>
                        <a:pt x="11658" y="1009"/>
                      </a:lnTo>
                      <a:cubicBezTo>
                        <a:pt x="11658" y="473"/>
                        <a:pt x="11217" y="0"/>
                        <a:pt x="106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84" name="Google Shape;12436;p89">
                  <a:extLst>
                    <a:ext uri="{FF2B5EF4-FFF2-40B4-BE49-F238E27FC236}">
                      <a16:creationId xmlns:a16="http://schemas.microsoft.com/office/drawing/2014/main" id="{1318B0A1-4847-A17D-BFD5-ED121E96A610}"/>
                    </a:ext>
                  </a:extLst>
                </p:cNvPr>
                <p:cNvSpPr/>
                <p:nvPr/>
              </p:nvSpPr>
              <p:spPr>
                <a:xfrm>
                  <a:off x="-3137650" y="2273475"/>
                  <a:ext cx="291450" cy="5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" h="2048" extrusionOk="0">
                      <a:moveTo>
                        <a:pt x="10618" y="662"/>
                      </a:moveTo>
                      <a:cubicBezTo>
                        <a:pt x="10838" y="662"/>
                        <a:pt x="10964" y="819"/>
                        <a:pt x="10964" y="1008"/>
                      </a:cubicBezTo>
                      <a:cubicBezTo>
                        <a:pt x="10964" y="1197"/>
                        <a:pt x="10838" y="1355"/>
                        <a:pt x="10618" y="1355"/>
                      </a:cubicBezTo>
                      <a:lnTo>
                        <a:pt x="6050" y="1355"/>
                      </a:lnTo>
                      <a:cubicBezTo>
                        <a:pt x="6113" y="1260"/>
                        <a:pt x="6113" y="1134"/>
                        <a:pt x="6113" y="1008"/>
                      </a:cubicBezTo>
                      <a:cubicBezTo>
                        <a:pt x="6113" y="882"/>
                        <a:pt x="6050" y="788"/>
                        <a:pt x="6050" y="662"/>
                      </a:cubicBezTo>
                      <a:close/>
                      <a:moveTo>
                        <a:pt x="5105" y="662"/>
                      </a:moveTo>
                      <a:cubicBezTo>
                        <a:pt x="5294" y="662"/>
                        <a:pt x="5451" y="819"/>
                        <a:pt x="5451" y="1008"/>
                      </a:cubicBezTo>
                      <a:cubicBezTo>
                        <a:pt x="5451" y="1229"/>
                        <a:pt x="5294" y="1386"/>
                        <a:pt x="5105" y="1386"/>
                      </a:cubicBezTo>
                      <a:lnTo>
                        <a:pt x="1009" y="1386"/>
                      </a:lnTo>
                      <a:cubicBezTo>
                        <a:pt x="820" y="1355"/>
                        <a:pt x="662" y="1229"/>
                        <a:pt x="662" y="1008"/>
                      </a:cubicBezTo>
                      <a:cubicBezTo>
                        <a:pt x="662" y="819"/>
                        <a:pt x="820" y="662"/>
                        <a:pt x="1009" y="662"/>
                      </a:cubicBezTo>
                      <a:close/>
                      <a:moveTo>
                        <a:pt x="1009" y="0"/>
                      </a:moveTo>
                      <a:cubicBezTo>
                        <a:pt x="473" y="0"/>
                        <a:pt x="1" y="473"/>
                        <a:pt x="1" y="1008"/>
                      </a:cubicBezTo>
                      <a:cubicBezTo>
                        <a:pt x="1" y="1575"/>
                        <a:pt x="473" y="2048"/>
                        <a:pt x="1009" y="2048"/>
                      </a:cubicBezTo>
                      <a:lnTo>
                        <a:pt x="10618" y="2048"/>
                      </a:lnTo>
                      <a:cubicBezTo>
                        <a:pt x="11185" y="2048"/>
                        <a:pt x="11658" y="1575"/>
                        <a:pt x="11658" y="1008"/>
                      </a:cubicBezTo>
                      <a:cubicBezTo>
                        <a:pt x="11658" y="473"/>
                        <a:pt x="11217" y="0"/>
                        <a:pt x="106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Google Shape;12437;p89">
                  <a:extLst>
                    <a:ext uri="{FF2B5EF4-FFF2-40B4-BE49-F238E27FC236}">
                      <a16:creationId xmlns:a16="http://schemas.microsoft.com/office/drawing/2014/main" id="{72213942-3E3E-1A50-22DB-37F2CEFF2842}"/>
                    </a:ext>
                  </a:extLst>
                </p:cNvPr>
                <p:cNvSpPr/>
                <p:nvPr/>
              </p:nvSpPr>
              <p:spPr>
                <a:xfrm>
                  <a:off x="-3035250" y="2103000"/>
                  <a:ext cx="104000" cy="1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0" h="4740" extrusionOk="0">
                      <a:moveTo>
                        <a:pt x="662" y="896"/>
                      </a:moveTo>
                      <a:lnTo>
                        <a:pt x="3056" y="2346"/>
                      </a:lnTo>
                      <a:lnTo>
                        <a:pt x="662" y="3826"/>
                      </a:lnTo>
                      <a:lnTo>
                        <a:pt x="662" y="896"/>
                      </a:lnTo>
                      <a:close/>
                      <a:moveTo>
                        <a:pt x="322" y="1"/>
                      </a:moveTo>
                      <a:cubicBezTo>
                        <a:pt x="144" y="1"/>
                        <a:pt x="0" y="131"/>
                        <a:pt x="0" y="298"/>
                      </a:cubicBezTo>
                      <a:lnTo>
                        <a:pt x="0" y="4425"/>
                      </a:lnTo>
                      <a:cubicBezTo>
                        <a:pt x="0" y="4607"/>
                        <a:pt x="132" y="4740"/>
                        <a:pt x="301" y="4740"/>
                      </a:cubicBezTo>
                      <a:cubicBezTo>
                        <a:pt x="365" y="4740"/>
                        <a:pt x="435" y="4720"/>
                        <a:pt x="504" y="4677"/>
                      </a:cubicBezTo>
                      <a:lnTo>
                        <a:pt x="3939" y="2629"/>
                      </a:lnTo>
                      <a:cubicBezTo>
                        <a:pt x="4159" y="2535"/>
                        <a:pt x="4159" y="2219"/>
                        <a:pt x="3939" y="2093"/>
                      </a:cubicBezTo>
                      <a:lnTo>
                        <a:pt x="504" y="46"/>
                      </a:lnTo>
                      <a:cubicBezTo>
                        <a:pt x="443" y="15"/>
                        <a:pt x="381" y="1"/>
                        <a:pt x="32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49" name="Google Shape;12454;p89">
                <a:extLst>
                  <a:ext uri="{FF2B5EF4-FFF2-40B4-BE49-F238E27FC236}">
                    <a16:creationId xmlns:a16="http://schemas.microsoft.com/office/drawing/2014/main" id="{A3C484F1-0D7E-6E78-A7F9-AD2A1AA5B86A}"/>
                  </a:ext>
                </a:extLst>
              </p:cNvPr>
              <p:cNvSpPr/>
              <p:nvPr/>
            </p:nvSpPr>
            <p:spPr>
              <a:xfrm>
                <a:off x="1225976" y="1884797"/>
                <a:ext cx="642992" cy="643268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11694" extrusionOk="0">
                    <a:moveTo>
                      <a:pt x="5829" y="2048"/>
                    </a:moveTo>
                    <a:cubicBezTo>
                      <a:pt x="6018" y="2048"/>
                      <a:pt x="6175" y="2206"/>
                      <a:pt x="6175" y="2395"/>
                    </a:cubicBezTo>
                    <a:cubicBezTo>
                      <a:pt x="6175" y="2615"/>
                      <a:pt x="6018" y="2804"/>
                      <a:pt x="5829" y="2804"/>
                    </a:cubicBezTo>
                    <a:cubicBezTo>
                      <a:pt x="5640" y="2804"/>
                      <a:pt x="5482" y="2615"/>
                      <a:pt x="5482" y="2395"/>
                    </a:cubicBezTo>
                    <a:cubicBezTo>
                      <a:pt x="5482" y="2206"/>
                      <a:pt x="5640" y="2048"/>
                      <a:pt x="5829" y="2048"/>
                    </a:cubicBezTo>
                    <a:close/>
                    <a:moveTo>
                      <a:pt x="5829" y="725"/>
                    </a:moveTo>
                    <a:cubicBezTo>
                      <a:pt x="6774" y="725"/>
                      <a:pt x="7530" y="1449"/>
                      <a:pt x="7530" y="2395"/>
                    </a:cubicBezTo>
                    <a:cubicBezTo>
                      <a:pt x="7530" y="2521"/>
                      <a:pt x="7530" y="2678"/>
                      <a:pt x="7467" y="2804"/>
                    </a:cubicBezTo>
                    <a:lnTo>
                      <a:pt x="6774" y="2804"/>
                    </a:lnTo>
                    <a:cubicBezTo>
                      <a:pt x="6806" y="2678"/>
                      <a:pt x="6837" y="2552"/>
                      <a:pt x="6837" y="2395"/>
                    </a:cubicBezTo>
                    <a:cubicBezTo>
                      <a:pt x="6837" y="1859"/>
                      <a:pt x="6364" y="1386"/>
                      <a:pt x="5829" y="1386"/>
                    </a:cubicBezTo>
                    <a:cubicBezTo>
                      <a:pt x="5262" y="1386"/>
                      <a:pt x="4789" y="1859"/>
                      <a:pt x="4789" y="2395"/>
                    </a:cubicBezTo>
                    <a:cubicBezTo>
                      <a:pt x="4789" y="2521"/>
                      <a:pt x="4852" y="2678"/>
                      <a:pt x="4884" y="2804"/>
                    </a:cubicBezTo>
                    <a:lnTo>
                      <a:pt x="4159" y="2804"/>
                    </a:lnTo>
                    <a:cubicBezTo>
                      <a:pt x="4128" y="2678"/>
                      <a:pt x="4128" y="2521"/>
                      <a:pt x="4128" y="2395"/>
                    </a:cubicBezTo>
                    <a:cubicBezTo>
                      <a:pt x="4128" y="1449"/>
                      <a:pt x="4884" y="725"/>
                      <a:pt x="5829" y="725"/>
                    </a:cubicBezTo>
                    <a:close/>
                    <a:moveTo>
                      <a:pt x="10681" y="3466"/>
                    </a:moveTo>
                    <a:cubicBezTo>
                      <a:pt x="10870" y="3466"/>
                      <a:pt x="11027" y="3623"/>
                      <a:pt x="11027" y="3812"/>
                    </a:cubicBezTo>
                    <a:cubicBezTo>
                      <a:pt x="11027" y="4033"/>
                      <a:pt x="10870" y="4190"/>
                      <a:pt x="10681" y="4190"/>
                    </a:cubicBezTo>
                    <a:lnTo>
                      <a:pt x="1009" y="4190"/>
                    </a:lnTo>
                    <a:cubicBezTo>
                      <a:pt x="820" y="4190"/>
                      <a:pt x="662" y="4033"/>
                      <a:pt x="662" y="3812"/>
                    </a:cubicBezTo>
                    <a:cubicBezTo>
                      <a:pt x="662" y="3623"/>
                      <a:pt x="851" y="3466"/>
                      <a:pt x="1009" y="3466"/>
                    </a:cubicBezTo>
                    <a:close/>
                    <a:moveTo>
                      <a:pt x="9799" y="4852"/>
                    </a:moveTo>
                    <a:lnTo>
                      <a:pt x="7058" y="7593"/>
                    </a:lnTo>
                    <a:lnTo>
                      <a:pt x="4600" y="7593"/>
                    </a:lnTo>
                    <a:lnTo>
                      <a:pt x="1859" y="4852"/>
                    </a:lnTo>
                    <a:close/>
                    <a:moveTo>
                      <a:pt x="6869" y="8255"/>
                    </a:moveTo>
                    <a:lnTo>
                      <a:pt x="6869" y="9767"/>
                    </a:lnTo>
                    <a:lnTo>
                      <a:pt x="4789" y="10775"/>
                    </a:lnTo>
                    <a:lnTo>
                      <a:pt x="4789" y="8255"/>
                    </a:lnTo>
                    <a:close/>
                    <a:moveTo>
                      <a:pt x="5829" y="0"/>
                    </a:moveTo>
                    <a:cubicBezTo>
                      <a:pt x="4474" y="0"/>
                      <a:pt x="3435" y="1071"/>
                      <a:pt x="3435" y="2395"/>
                    </a:cubicBezTo>
                    <a:cubicBezTo>
                      <a:pt x="3435" y="2521"/>
                      <a:pt x="3435" y="2678"/>
                      <a:pt x="3466" y="2804"/>
                    </a:cubicBezTo>
                    <a:lnTo>
                      <a:pt x="1009" y="2804"/>
                    </a:lnTo>
                    <a:cubicBezTo>
                      <a:pt x="473" y="2804"/>
                      <a:pt x="0" y="3277"/>
                      <a:pt x="0" y="3812"/>
                    </a:cubicBezTo>
                    <a:cubicBezTo>
                      <a:pt x="0" y="4348"/>
                      <a:pt x="379" y="4757"/>
                      <a:pt x="851" y="4852"/>
                    </a:cubicBezTo>
                    <a:lnTo>
                      <a:pt x="4096" y="8065"/>
                    </a:lnTo>
                    <a:lnTo>
                      <a:pt x="4096" y="11342"/>
                    </a:lnTo>
                    <a:cubicBezTo>
                      <a:pt x="4096" y="11518"/>
                      <a:pt x="4277" y="11694"/>
                      <a:pt x="4462" y="11694"/>
                    </a:cubicBezTo>
                    <a:cubicBezTo>
                      <a:pt x="4508" y="11694"/>
                      <a:pt x="4556" y="11683"/>
                      <a:pt x="4600" y="11657"/>
                    </a:cubicBezTo>
                    <a:lnTo>
                      <a:pt x="7373" y="10271"/>
                    </a:lnTo>
                    <a:cubicBezTo>
                      <a:pt x="7467" y="10239"/>
                      <a:pt x="7562" y="10113"/>
                      <a:pt x="7562" y="9956"/>
                    </a:cubicBezTo>
                    <a:lnTo>
                      <a:pt x="7562" y="8034"/>
                    </a:lnTo>
                    <a:lnTo>
                      <a:pt x="10838" y="4820"/>
                    </a:lnTo>
                    <a:cubicBezTo>
                      <a:pt x="11311" y="4757"/>
                      <a:pt x="11689" y="4348"/>
                      <a:pt x="11689" y="3812"/>
                    </a:cubicBezTo>
                    <a:cubicBezTo>
                      <a:pt x="11689" y="3277"/>
                      <a:pt x="11216" y="2804"/>
                      <a:pt x="10681" y="2804"/>
                    </a:cubicBezTo>
                    <a:lnTo>
                      <a:pt x="8192" y="2804"/>
                    </a:lnTo>
                    <a:cubicBezTo>
                      <a:pt x="8192" y="2678"/>
                      <a:pt x="8223" y="2521"/>
                      <a:pt x="8223" y="2395"/>
                    </a:cubicBezTo>
                    <a:cubicBezTo>
                      <a:pt x="8223" y="1071"/>
                      <a:pt x="7152" y="0"/>
                      <a:pt x="58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150" name="Google Shape;12461;p89">
                <a:extLst>
                  <a:ext uri="{FF2B5EF4-FFF2-40B4-BE49-F238E27FC236}">
                    <a16:creationId xmlns:a16="http://schemas.microsoft.com/office/drawing/2014/main" id="{A2D54B08-E28F-7A1B-8AE2-BDE916740B48}"/>
                  </a:ext>
                </a:extLst>
              </p:cNvPr>
              <p:cNvGrpSpPr/>
              <p:nvPr/>
            </p:nvGrpSpPr>
            <p:grpSpPr>
              <a:xfrm>
                <a:off x="5349172" y="1883391"/>
                <a:ext cx="646458" cy="646458"/>
                <a:chOff x="-4573475" y="2045850"/>
                <a:chExt cx="293800" cy="293800"/>
              </a:xfrm>
              <a:grpFill/>
            </p:grpSpPr>
            <p:sp>
              <p:nvSpPr>
                <p:cNvPr id="181" name="Google Shape;12462;p89">
                  <a:extLst>
                    <a:ext uri="{FF2B5EF4-FFF2-40B4-BE49-F238E27FC236}">
                      <a16:creationId xmlns:a16="http://schemas.microsoft.com/office/drawing/2014/main" id="{F5F32DC6-7073-FDCB-833B-2A48A7B7A12D}"/>
                    </a:ext>
                  </a:extLst>
                </p:cNvPr>
                <p:cNvSpPr/>
                <p:nvPr/>
              </p:nvSpPr>
              <p:spPr>
                <a:xfrm>
                  <a:off x="-4573475" y="2045850"/>
                  <a:ext cx="293800" cy="29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52" h="11752" extrusionOk="0">
                      <a:moveTo>
                        <a:pt x="6333" y="756"/>
                      </a:moveTo>
                      <a:lnTo>
                        <a:pt x="6459" y="1292"/>
                      </a:lnTo>
                      <a:cubicBezTo>
                        <a:pt x="6490" y="1418"/>
                        <a:pt x="6585" y="1544"/>
                        <a:pt x="6742" y="1576"/>
                      </a:cubicBezTo>
                      <a:cubicBezTo>
                        <a:pt x="7372" y="1702"/>
                        <a:pt x="7908" y="1922"/>
                        <a:pt x="8444" y="2300"/>
                      </a:cubicBezTo>
                      <a:cubicBezTo>
                        <a:pt x="8491" y="2332"/>
                        <a:pt x="8546" y="2347"/>
                        <a:pt x="8605" y="2347"/>
                      </a:cubicBezTo>
                      <a:cubicBezTo>
                        <a:pt x="8664" y="2347"/>
                        <a:pt x="8727" y="2332"/>
                        <a:pt x="8790" y="2300"/>
                      </a:cubicBezTo>
                      <a:lnTo>
                        <a:pt x="9231" y="2017"/>
                      </a:lnTo>
                      <a:lnTo>
                        <a:pt x="9798" y="2584"/>
                      </a:lnTo>
                      <a:lnTo>
                        <a:pt x="9546" y="3025"/>
                      </a:lnTo>
                      <a:cubicBezTo>
                        <a:pt x="9452" y="3151"/>
                        <a:pt x="9452" y="3308"/>
                        <a:pt x="9546" y="3371"/>
                      </a:cubicBezTo>
                      <a:cubicBezTo>
                        <a:pt x="9893" y="3907"/>
                        <a:pt x="10113" y="4505"/>
                        <a:pt x="10239" y="5073"/>
                      </a:cubicBezTo>
                      <a:cubicBezTo>
                        <a:pt x="10271" y="5199"/>
                        <a:pt x="10365" y="5325"/>
                        <a:pt x="10523" y="5356"/>
                      </a:cubicBezTo>
                      <a:lnTo>
                        <a:pt x="11058" y="5482"/>
                      </a:lnTo>
                      <a:lnTo>
                        <a:pt x="11058" y="6301"/>
                      </a:lnTo>
                      <a:lnTo>
                        <a:pt x="10523" y="6427"/>
                      </a:lnTo>
                      <a:cubicBezTo>
                        <a:pt x="10397" y="6459"/>
                        <a:pt x="10271" y="6553"/>
                        <a:pt x="10239" y="6711"/>
                      </a:cubicBezTo>
                      <a:cubicBezTo>
                        <a:pt x="10113" y="7309"/>
                        <a:pt x="9893" y="7877"/>
                        <a:pt x="9546" y="8381"/>
                      </a:cubicBezTo>
                      <a:cubicBezTo>
                        <a:pt x="9452" y="8507"/>
                        <a:pt x="9452" y="8633"/>
                        <a:pt x="9546" y="8759"/>
                      </a:cubicBezTo>
                      <a:lnTo>
                        <a:pt x="9798" y="9168"/>
                      </a:lnTo>
                      <a:lnTo>
                        <a:pt x="9231" y="9767"/>
                      </a:lnTo>
                      <a:lnTo>
                        <a:pt x="8790" y="9483"/>
                      </a:lnTo>
                      <a:cubicBezTo>
                        <a:pt x="8727" y="9452"/>
                        <a:pt x="8656" y="9436"/>
                        <a:pt x="8593" y="9436"/>
                      </a:cubicBezTo>
                      <a:cubicBezTo>
                        <a:pt x="8530" y="9436"/>
                        <a:pt x="8475" y="9452"/>
                        <a:pt x="8444" y="9483"/>
                      </a:cubicBezTo>
                      <a:cubicBezTo>
                        <a:pt x="7908" y="9861"/>
                        <a:pt x="7341" y="10082"/>
                        <a:pt x="6742" y="10208"/>
                      </a:cubicBezTo>
                      <a:cubicBezTo>
                        <a:pt x="6616" y="10239"/>
                        <a:pt x="6490" y="10334"/>
                        <a:pt x="6459" y="10428"/>
                      </a:cubicBezTo>
                      <a:lnTo>
                        <a:pt x="6333" y="10964"/>
                      </a:lnTo>
                      <a:lnTo>
                        <a:pt x="5514" y="10964"/>
                      </a:lnTo>
                      <a:lnTo>
                        <a:pt x="5388" y="10428"/>
                      </a:lnTo>
                      <a:cubicBezTo>
                        <a:pt x="5356" y="10334"/>
                        <a:pt x="5230" y="10208"/>
                        <a:pt x="5136" y="10208"/>
                      </a:cubicBezTo>
                      <a:cubicBezTo>
                        <a:pt x="4505" y="10082"/>
                        <a:pt x="3938" y="9861"/>
                        <a:pt x="3434" y="9483"/>
                      </a:cubicBezTo>
                      <a:cubicBezTo>
                        <a:pt x="3371" y="9452"/>
                        <a:pt x="3308" y="9436"/>
                        <a:pt x="3249" y="9436"/>
                      </a:cubicBezTo>
                      <a:cubicBezTo>
                        <a:pt x="3190" y="9436"/>
                        <a:pt x="3135" y="9452"/>
                        <a:pt x="3088" y="9483"/>
                      </a:cubicBezTo>
                      <a:lnTo>
                        <a:pt x="2647" y="9767"/>
                      </a:lnTo>
                      <a:lnTo>
                        <a:pt x="2048" y="9168"/>
                      </a:lnTo>
                      <a:lnTo>
                        <a:pt x="2332" y="8759"/>
                      </a:lnTo>
                      <a:cubicBezTo>
                        <a:pt x="2395" y="8633"/>
                        <a:pt x="2395" y="8475"/>
                        <a:pt x="2332" y="8381"/>
                      </a:cubicBezTo>
                      <a:cubicBezTo>
                        <a:pt x="1985" y="7877"/>
                        <a:pt x="1733" y="7278"/>
                        <a:pt x="1607" y="6711"/>
                      </a:cubicBezTo>
                      <a:cubicBezTo>
                        <a:pt x="1575" y="6585"/>
                        <a:pt x="1512" y="6459"/>
                        <a:pt x="1386" y="6427"/>
                      </a:cubicBezTo>
                      <a:lnTo>
                        <a:pt x="882" y="6301"/>
                      </a:lnTo>
                      <a:lnTo>
                        <a:pt x="882" y="5482"/>
                      </a:lnTo>
                      <a:lnTo>
                        <a:pt x="1386" y="5356"/>
                      </a:lnTo>
                      <a:cubicBezTo>
                        <a:pt x="1512" y="5325"/>
                        <a:pt x="1607" y="5199"/>
                        <a:pt x="1607" y="5073"/>
                      </a:cubicBezTo>
                      <a:cubicBezTo>
                        <a:pt x="1733" y="4442"/>
                        <a:pt x="1985" y="3907"/>
                        <a:pt x="2332" y="3371"/>
                      </a:cubicBezTo>
                      <a:cubicBezTo>
                        <a:pt x="2395" y="3277"/>
                        <a:pt x="2395" y="3151"/>
                        <a:pt x="2332" y="3025"/>
                      </a:cubicBezTo>
                      <a:lnTo>
                        <a:pt x="2048" y="2584"/>
                      </a:lnTo>
                      <a:lnTo>
                        <a:pt x="2647" y="2017"/>
                      </a:lnTo>
                      <a:lnTo>
                        <a:pt x="3088" y="2300"/>
                      </a:lnTo>
                      <a:cubicBezTo>
                        <a:pt x="3135" y="2332"/>
                        <a:pt x="3198" y="2347"/>
                        <a:pt x="3261" y="2347"/>
                      </a:cubicBezTo>
                      <a:cubicBezTo>
                        <a:pt x="3324" y="2347"/>
                        <a:pt x="3387" y="2332"/>
                        <a:pt x="3434" y="2300"/>
                      </a:cubicBezTo>
                      <a:cubicBezTo>
                        <a:pt x="3938" y="1922"/>
                        <a:pt x="4537" y="1702"/>
                        <a:pt x="5136" y="1576"/>
                      </a:cubicBezTo>
                      <a:cubicBezTo>
                        <a:pt x="5230" y="1544"/>
                        <a:pt x="5356" y="1450"/>
                        <a:pt x="5388" y="1292"/>
                      </a:cubicBezTo>
                      <a:lnTo>
                        <a:pt x="5514" y="756"/>
                      </a:lnTo>
                      <a:close/>
                      <a:moveTo>
                        <a:pt x="5167" y="0"/>
                      </a:moveTo>
                      <a:cubicBezTo>
                        <a:pt x="5009" y="0"/>
                        <a:pt x="4852" y="126"/>
                        <a:pt x="4852" y="284"/>
                      </a:cubicBezTo>
                      <a:lnTo>
                        <a:pt x="4694" y="882"/>
                      </a:lnTo>
                      <a:cubicBezTo>
                        <a:pt x="4127" y="977"/>
                        <a:pt x="3623" y="1229"/>
                        <a:pt x="3119" y="1513"/>
                      </a:cubicBezTo>
                      <a:lnTo>
                        <a:pt x="2615" y="1197"/>
                      </a:lnTo>
                      <a:cubicBezTo>
                        <a:pt x="2557" y="1154"/>
                        <a:pt x="2485" y="1130"/>
                        <a:pt x="2412" y="1130"/>
                      </a:cubicBezTo>
                      <a:cubicBezTo>
                        <a:pt x="2327" y="1130"/>
                        <a:pt x="2242" y="1161"/>
                        <a:pt x="2174" y="1229"/>
                      </a:cubicBezTo>
                      <a:lnTo>
                        <a:pt x="1197" y="2206"/>
                      </a:lnTo>
                      <a:cubicBezTo>
                        <a:pt x="1071" y="2332"/>
                        <a:pt x="1071" y="2489"/>
                        <a:pt x="1134" y="2647"/>
                      </a:cubicBezTo>
                      <a:lnTo>
                        <a:pt x="1449" y="3151"/>
                      </a:lnTo>
                      <a:cubicBezTo>
                        <a:pt x="1134" y="3623"/>
                        <a:pt x="945" y="4159"/>
                        <a:pt x="819" y="4726"/>
                      </a:cubicBezTo>
                      <a:lnTo>
                        <a:pt x="284" y="4884"/>
                      </a:lnTo>
                      <a:cubicBezTo>
                        <a:pt x="126" y="4915"/>
                        <a:pt x="0" y="5041"/>
                        <a:pt x="0" y="5199"/>
                      </a:cubicBezTo>
                      <a:lnTo>
                        <a:pt x="0" y="6585"/>
                      </a:lnTo>
                      <a:cubicBezTo>
                        <a:pt x="0" y="6742"/>
                        <a:pt x="126" y="6868"/>
                        <a:pt x="284" y="6900"/>
                      </a:cubicBezTo>
                      <a:lnTo>
                        <a:pt x="819" y="7057"/>
                      </a:lnTo>
                      <a:cubicBezTo>
                        <a:pt x="945" y="7593"/>
                        <a:pt x="1197" y="8129"/>
                        <a:pt x="1449" y="8633"/>
                      </a:cubicBezTo>
                      <a:lnTo>
                        <a:pt x="1134" y="9137"/>
                      </a:lnTo>
                      <a:cubicBezTo>
                        <a:pt x="1071" y="9263"/>
                        <a:pt x="1071" y="9452"/>
                        <a:pt x="1197" y="9578"/>
                      </a:cubicBezTo>
                      <a:lnTo>
                        <a:pt x="2174" y="10554"/>
                      </a:lnTo>
                      <a:cubicBezTo>
                        <a:pt x="2242" y="10622"/>
                        <a:pt x="2318" y="10653"/>
                        <a:pt x="2399" y="10653"/>
                      </a:cubicBezTo>
                      <a:cubicBezTo>
                        <a:pt x="2469" y="10653"/>
                        <a:pt x="2542" y="10630"/>
                        <a:pt x="2615" y="10586"/>
                      </a:cubicBezTo>
                      <a:lnTo>
                        <a:pt x="3119" y="10271"/>
                      </a:lnTo>
                      <a:cubicBezTo>
                        <a:pt x="3592" y="10586"/>
                        <a:pt x="4127" y="10806"/>
                        <a:pt x="4694" y="10901"/>
                      </a:cubicBezTo>
                      <a:lnTo>
                        <a:pt x="4852" y="11468"/>
                      </a:lnTo>
                      <a:cubicBezTo>
                        <a:pt x="4883" y="11626"/>
                        <a:pt x="5009" y="11752"/>
                        <a:pt x="5167" y="11752"/>
                      </a:cubicBezTo>
                      <a:lnTo>
                        <a:pt x="6553" y="11752"/>
                      </a:lnTo>
                      <a:cubicBezTo>
                        <a:pt x="6711" y="11752"/>
                        <a:pt x="6805" y="11626"/>
                        <a:pt x="6868" y="11468"/>
                      </a:cubicBezTo>
                      <a:lnTo>
                        <a:pt x="7026" y="10901"/>
                      </a:lnTo>
                      <a:cubicBezTo>
                        <a:pt x="7561" y="10806"/>
                        <a:pt x="8065" y="10554"/>
                        <a:pt x="8601" y="10271"/>
                      </a:cubicBezTo>
                      <a:lnTo>
                        <a:pt x="9105" y="10586"/>
                      </a:lnTo>
                      <a:cubicBezTo>
                        <a:pt x="9164" y="10630"/>
                        <a:pt x="9236" y="10653"/>
                        <a:pt x="9309" y="10653"/>
                      </a:cubicBezTo>
                      <a:cubicBezTo>
                        <a:pt x="9393" y="10653"/>
                        <a:pt x="9479" y="10622"/>
                        <a:pt x="9546" y="10554"/>
                      </a:cubicBezTo>
                      <a:lnTo>
                        <a:pt x="10523" y="9578"/>
                      </a:lnTo>
                      <a:cubicBezTo>
                        <a:pt x="10649" y="9452"/>
                        <a:pt x="10649" y="9294"/>
                        <a:pt x="10554" y="9137"/>
                      </a:cubicBezTo>
                      <a:lnTo>
                        <a:pt x="10239" y="8633"/>
                      </a:lnTo>
                      <a:cubicBezTo>
                        <a:pt x="10554" y="8160"/>
                        <a:pt x="10743" y="7656"/>
                        <a:pt x="10869" y="7057"/>
                      </a:cubicBezTo>
                      <a:lnTo>
                        <a:pt x="11468" y="6900"/>
                      </a:lnTo>
                      <a:cubicBezTo>
                        <a:pt x="11626" y="6868"/>
                        <a:pt x="11752" y="6742"/>
                        <a:pt x="11752" y="6585"/>
                      </a:cubicBezTo>
                      <a:lnTo>
                        <a:pt x="11752" y="5199"/>
                      </a:lnTo>
                      <a:cubicBezTo>
                        <a:pt x="11752" y="5041"/>
                        <a:pt x="11626" y="4915"/>
                        <a:pt x="11468" y="4884"/>
                      </a:cubicBezTo>
                      <a:lnTo>
                        <a:pt x="10869" y="4726"/>
                      </a:lnTo>
                      <a:cubicBezTo>
                        <a:pt x="10743" y="4159"/>
                        <a:pt x="10523" y="3655"/>
                        <a:pt x="10239" y="3151"/>
                      </a:cubicBezTo>
                      <a:lnTo>
                        <a:pt x="10554" y="2647"/>
                      </a:lnTo>
                      <a:cubicBezTo>
                        <a:pt x="10649" y="2521"/>
                        <a:pt x="10649" y="2332"/>
                        <a:pt x="10523" y="2206"/>
                      </a:cubicBezTo>
                      <a:lnTo>
                        <a:pt x="9546" y="1229"/>
                      </a:lnTo>
                      <a:cubicBezTo>
                        <a:pt x="9479" y="1161"/>
                        <a:pt x="9402" y="1130"/>
                        <a:pt x="9321" y="1130"/>
                      </a:cubicBezTo>
                      <a:cubicBezTo>
                        <a:pt x="9251" y="1130"/>
                        <a:pt x="9178" y="1154"/>
                        <a:pt x="9105" y="1197"/>
                      </a:cubicBezTo>
                      <a:lnTo>
                        <a:pt x="8601" y="1513"/>
                      </a:lnTo>
                      <a:cubicBezTo>
                        <a:pt x="8128" y="1197"/>
                        <a:pt x="7593" y="977"/>
                        <a:pt x="7026" y="882"/>
                      </a:cubicBezTo>
                      <a:lnTo>
                        <a:pt x="6868" y="284"/>
                      </a:lnTo>
                      <a:cubicBezTo>
                        <a:pt x="6805" y="126"/>
                        <a:pt x="6711" y="0"/>
                        <a:pt x="655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82" name="Google Shape;12463;p89">
                  <a:extLst>
                    <a:ext uri="{FF2B5EF4-FFF2-40B4-BE49-F238E27FC236}">
                      <a16:creationId xmlns:a16="http://schemas.microsoft.com/office/drawing/2014/main" id="{AA0A1436-F823-2730-BB8C-FFCE68B734F4}"/>
                    </a:ext>
                  </a:extLst>
                </p:cNvPr>
                <p:cNvSpPr/>
                <p:nvPr/>
              </p:nvSpPr>
              <p:spPr>
                <a:xfrm>
                  <a:off x="-4521500" y="2099400"/>
                  <a:ext cx="189050" cy="18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2" h="7531" extrusionOk="0">
                      <a:moveTo>
                        <a:pt x="3750" y="662"/>
                      </a:moveTo>
                      <a:cubicBezTo>
                        <a:pt x="5451" y="662"/>
                        <a:pt x="6837" y="2017"/>
                        <a:pt x="6837" y="3718"/>
                      </a:cubicBezTo>
                      <a:cubicBezTo>
                        <a:pt x="6869" y="5104"/>
                        <a:pt x="6049" y="6239"/>
                        <a:pt x="4821" y="6648"/>
                      </a:cubicBezTo>
                      <a:lnTo>
                        <a:pt x="4821" y="5892"/>
                      </a:lnTo>
                      <a:cubicBezTo>
                        <a:pt x="5640" y="5514"/>
                        <a:pt x="6207" y="4663"/>
                        <a:pt x="6207" y="3718"/>
                      </a:cubicBezTo>
                      <a:cubicBezTo>
                        <a:pt x="6207" y="2710"/>
                        <a:pt x="5577" y="1796"/>
                        <a:pt x="4569" y="1481"/>
                      </a:cubicBezTo>
                      <a:cubicBezTo>
                        <a:pt x="4535" y="1472"/>
                        <a:pt x="4501" y="1467"/>
                        <a:pt x="4468" y="1467"/>
                      </a:cubicBezTo>
                      <a:cubicBezTo>
                        <a:pt x="4278" y="1467"/>
                        <a:pt x="4096" y="1609"/>
                        <a:pt x="4096" y="1796"/>
                      </a:cubicBezTo>
                      <a:lnTo>
                        <a:pt x="4096" y="3372"/>
                      </a:lnTo>
                      <a:lnTo>
                        <a:pt x="3435" y="3372"/>
                      </a:lnTo>
                      <a:lnTo>
                        <a:pt x="3435" y="1796"/>
                      </a:lnTo>
                      <a:cubicBezTo>
                        <a:pt x="3435" y="1609"/>
                        <a:pt x="3276" y="1467"/>
                        <a:pt x="3073" y="1467"/>
                      </a:cubicBezTo>
                      <a:cubicBezTo>
                        <a:pt x="3037" y="1467"/>
                        <a:pt x="3000" y="1472"/>
                        <a:pt x="2962" y="1481"/>
                      </a:cubicBezTo>
                      <a:cubicBezTo>
                        <a:pt x="2017" y="1828"/>
                        <a:pt x="1355" y="2742"/>
                        <a:pt x="1355" y="3718"/>
                      </a:cubicBezTo>
                      <a:cubicBezTo>
                        <a:pt x="1355" y="4663"/>
                        <a:pt x="1891" y="5514"/>
                        <a:pt x="2741" y="5892"/>
                      </a:cubicBezTo>
                      <a:lnTo>
                        <a:pt x="2741" y="6648"/>
                      </a:lnTo>
                      <a:cubicBezTo>
                        <a:pt x="1544" y="6207"/>
                        <a:pt x="694" y="5073"/>
                        <a:pt x="694" y="3718"/>
                      </a:cubicBezTo>
                      <a:cubicBezTo>
                        <a:pt x="694" y="2017"/>
                        <a:pt x="2048" y="662"/>
                        <a:pt x="3750" y="662"/>
                      </a:cubicBezTo>
                      <a:close/>
                      <a:moveTo>
                        <a:pt x="4852" y="2363"/>
                      </a:moveTo>
                      <a:cubicBezTo>
                        <a:pt x="5293" y="2679"/>
                        <a:pt x="5514" y="3183"/>
                        <a:pt x="5514" y="3718"/>
                      </a:cubicBezTo>
                      <a:cubicBezTo>
                        <a:pt x="5514" y="4443"/>
                        <a:pt x="5041" y="5104"/>
                        <a:pt x="4380" y="5356"/>
                      </a:cubicBezTo>
                      <a:cubicBezTo>
                        <a:pt x="4254" y="5388"/>
                        <a:pt x="4159" y="5545"/>
                        <a:pt x="4159" y="5671"/>
                      </a:cubicBezTo>
                      <a:lnTo>
                        <a:pt x="4159" y="6806"/>
                      </a:lnTo>
                      <a:lnTo>
                        <a:pt x="3781" y="6806"/>
                      </a:lnTo>
                      <a:cubicBezTo>
                        <a:pt x="3734" y="6821"/>
                        <a:pt x="3679" y="6829"/>
                        <a:pt x="3624" y="6829"/>
                      </a:cubicBezTo>
                      <a:cubicBezTo>
                        <a:pt x="3568" y="6829"/>
                        <a:pt x="3513" y="6821"/>
                        <a:pt x="3466" y="6806"/>
                      </a:cubicBezTo>
                      <a:lnTo>
                        <a:pt x="3466" y="5671"/>
                      </a:lnTo>
                      <a:cubicBezTo>
                        <a:pt x="3466" y="5514"/>
                        <a:pt x="3403" y="5388"/>
                        <a:pt x="3246" y="5356"/>
                      </a:cubicBezTo>
                      <a:cubicBezTo>
                        <a:pt x="2584" y="5104"/>
                        <a:pt x="2111" y="4443"/>
                        <a:pt x="2111" y="3718"/>
                      </a:cubicBezTo>
                      <a:cubicBezTo>
                        <a:pt x="2111" y="3183"/>
                        <a:pt x="2363" y="2679"/>
                        <a:pt x="2773" y="2363"/>
                      </a:cubicBezTo>
                      <a:lnTo>
                        <a:pt x="2773" y="3718"/>
                      </a:lnTo>
                      <a:cubicBezTo>
                        <a:pt x="2773" y="3939"/>
                        <a:pt x="2930" y="4096"/>
                        <a:pt x="3120" y="4096"/>
                      </a:cubicBezTo>
                      <a:lnTo>
                        <a:pt x="4506" y="4096"/>
                      </a:lnTo>
                      <a:cubicBezTo>
                        <a:pt x="4695" y="4096"/>
                        <a:pt x="4852" y="3939"/>
                        <a:pt x="4852" y="3718"/>
                      </a:cubicBezTo>
                      <a:lnTo>
                        <a:pt x="4852" y="2363"/>
                      </a:lnTo>
                      <a:close/>
                      <a:moveTo>
                        <a:pt x="3781" y="1"/>
                      </a:moveTo>
                      <a:cubicBezTo>
                        <a:pt x="1702" y="1"/>
                        <a:pt x="1" y="1670"/>
                        <a:pt x="1" y="3781"/>
                      </a:cubicBezTo>
                      <a:cubicBezTo>
                        <a:pt x="1" y="5861"/>
                        <a:pt x="1702" y="7530"/>
                        <a:pt x="3781" y="7530"/>
                      </a:cubicBezTo>
                      <a:cubicBezTo>
                        <a:pt x="5892" y="7530"/>
                        <a:pt x="7562" y="5861"/>
                        <a:pt x="7562" y="3781"/>
                      </a:cubicBezTo>
                      <a:cubicBezTo>
                        <a:pt x="7562" y="1670"/>
                        <a:pt x="5892" y="1"/>
                        <a:pt x="378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1" name="Google Shape;12473;p89">
                <a:extLst>
                  <a:ext uri="{FF2B5EF4-FFF2-40B4-BE49-F238E27FC236}">
                    <a16:creationId xmlns:a16="http://schemas.microsoft.com/office/drawing/2014/main" id="{7DE29743-4F1B-9B50-9230-D0DEB335F675}"/>
                  </a:ext>
                </a:extLst>
              </p:cNvPr>
              <p:cNvGrpSpPr/>
              <p:nvPr/>
            </p:nvGrpSpPr>
            <p:grpSpPr>
              <a:xfrm>
                <a:off x="9511570" y="1885950"/>
                <a:ext cx="632212" cy="641343"/>
                <a:chOff x="-2777700" y="2049775"/>
                <a:chExt cx="287325" cy="291475"/>
              </a:xfrm>
              <a:grpFill/>
            </p:grpSpPr>
            <p:sp>
              <p:nvSpPr>
                <p:cNvPr id="178" name="Google Shape;12474;p89">
                  <a:extLst>
                    <a:ext uri="{FF2B5EF4-FFF2-40B4-BE49-F238E27FC236}">
                      <a16:creationId xmlns:a16="http://schemas.microsoft.com/office/drawing/2014/main" id="{4972AB89-C372-8D2C-FF13-0BC45361B634}"/>
                    </a:ext>
                  </a:extLst>
                </p:cNvPr>
                <p:cNvSpPr/>
                <p:nvPr/>
              </p:nvSpPr>
              <p:spPr>
                <a:xfrm>
                  <a:off x="-2777700" y="2049775"/>
                  <a:ext cx="287325" cy="29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93" h="11659" extrusionOk="0">
                      <a:moveTo>
                        <a:pt x="7121" y="662"/>
                      </a:moveTo>
                      <a:cubicBezTo>
                        <a:pt x="7341" y="662"/>
                        <a:pt x="7499" y="820"/>
                        <a:pt x="7499" y="1040"/>
                      </a:cubicBezTo>
                      <a:cubicBezTo>
                        <a:pt x="7499" y="1230"/>
                        <a:pt x="7341" y="1387"/>
                        <a:pt x="7121" y="1387"/>
                      </a:cubicBezTo>
                      <a:lnTo>
                        <a:pt x="4380" y="1387"/>
                      </a:lnTo>
                      <a:cubicBezTo>
                        <a:pt x="4191" y="1387"/>
                        <a:pt x="4033" y="1230"/>
                        <a:pt x="4033" y="1040"/>
                      </a:cubicBezTo>
                      <a:cubicBezTo>
                        <a:pt x="4033" y="820"/>
                        <a:pt x="4191" y="662"/>
                        <a:pt x="4380" y="662"/>
                      </a:cubicBezTo>
                      <a:close/>
                      <a:moveTo>
                        <a:pt x="6774" y="2049"/>
                      </a:moveTo>
                      <a:lnTo>
                        <a:pt x="6774" y="4285"/>
                      </a:lnTo>
                      <a:cubicBezTo>
                        <a:pt x="6774" y="4412"/>
                        <a:pt x="6774" y="4443"/>
                        <a:pt x="7499" y="5514"/>
                      </a:cubicBezTo>
                      <a:lnTo>
                        <a:pt x="3970" y="5514"/>
                      </a:lnTo>
                      <a:cubicBezTo>
                        <a:pt x="4758" y="4412"/>
                        <a:pt x="4726" y="4443"/>
                        <a:pt x="4726" y="4348"/>
                      </a:cubicBezTo>
                      <a:lnTo>
                        <a:pt x="4726" y="2049"/>
                      </a:lnTo>
                      <a:close/>
                      <a:moveTo>
                        <a:pt x="8003" y="6176"/>
                      </a:moveTo>
                      <a:cubicBezTo>
                        <a:pt x="8696" y="7215"/>
                        <a:pt x="9578" y="8507"/>
                        <a:pt x="10177" y="9389"/>
                      </a:cubicBezTo>
                      <a:cubicBezTo>
                        <a:pt x="10649" y="10082"/>
                        <a:pt x="10177" y="10996"/>
                        <a:pt x="9294" y="10996"/>
                      </a:cubicBezTo>
                      <a:lnTo>
                        <a:pt x="2206" y="10996"/>
                      </a:lnTo>
                      <a:cubicBezTo>
                        <a:pt x="1387" y="10996"/>
                        <a:pt x="914" y="10051"/>
                        <a:pt x="1387" y="9389"/>
                      </a:cubicBezTo>
                      <a:cubicBezTo>
                        <a:pt x="1859" y="8665"/>
                        <a:pt x="2804" y="7341"/>
                        <a:pt x="3561" y="6176"/>
                      </a:cubicBezTo>
                      <a:close/>
                      <a:moveTo>
                        <a:pt x="4380" y="1"/>
                      </a:moveTo>
                      <a:cubicBezTo>
                        <a:pt x="3813" y="1"/>
                        <a:pt x="3340" y="473"/>
                        <a:pt x="3340" y="1040"/>
                      </a:cubicBezTo>
                      <a:cubicBezTo>
                        <a:pt x="3340" y="1513"/>
                        <a:pt x="3655" y="1860"/>
                        <a:pt x="4065" y="2017"/>
                      </a:cubicBezTo>
                      <a:lnTo>
                        <a:pt x="4065" y="4222"/>
                      </a:lnTo>
                      <a:cubicBezTo>
                        <a:pt x="3718" y="4790"/>
                        <a:pt x="1198" y="8413"/>
                        <a:pt x="788" y="8980"/>
                      </a:cubicBezTo>
                      <a:cubicBezTo>
                        <a:pt x="1" y="10114"/>
                        <a:pt x="820" y="11658"/>
                        <a:pt x="2206" y="11658"/>
                      </a:cubicBezTo>
                      <a:lnTo>
                        <a:pt x="9294" y="11658"/>
                      </a:lnTo>
                      <a:cubicBezTo>
                        <a:pt x="9308" y="11658"/>
                        <a:pt x="9322" y="11658"/>
                        <a:pt x="9335" y="11658"/>
                      </a:cubicBezTo>
                      <a:cubicBezTo>
                        <a:pt x="10697" y="11658"/>
                        <a:pt x="11492" y="10103"/>
                        <a:pt x="10712" y="9011"/>
                      </a:cubicBezTo>
                      <a:cubicBezTo>
                        <a:pt x="10271" y="8444"/>
                        <a:pt x="7845" y="4853"/>
                        <a:pt x="7499" y="4254"/>
                      </a:cubicBezTo>
                      <a:lnTo>
                        <a:pt x="7499" y="1986"/>
                      </a:lnTo>
                      <a:cubicBezTo>
                        <a:pt x="7877" y="1828"/>
                        <a:pt x="8160" y="1450"/>
                        <a:pt x="8160" y="1040"/>
                      </a:cubicBezTo>
                      <a:cubicBezTo>
                        <a:pt x="8160" y="473"/>
                        <a:pt x="7688" y="1"/>
                        <a:pt x="712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79" name="Google Shape;12475;p89">
                  <a:extLst>
                    <a:ext uri="{FF2B5EF4-FFF2-40B4-BE49-F238E27FC236}">
                      <a16:creationId xmlns:a16="http://schemas.microsoft.com/office/drawing/2014/main" id="{C3775346-3C3A-B1DA-2F18-62A2985C65AB}"/>
                    </a:ext>
                  </a:extLst>
                </p:cNvPr>
                <p:cNvSpPr/>
                <p:nvPr/>
              </p:nvSpPr>
              <p:spPr>
                <a:xfrm>
                  <a:off x="-2694200" y="2221475"/>
                  <a:ext cx="69325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3" h="2742" extrusionOk="0">
                      <a:moveTo>
                        <a:pt x="1386" y="694"/>
                      </a:moveTo>
                      <a:cubicBezTo>
                        <a:pt x="1733" y="694"/>
                        <a:pt x="2048" y="1009"/>
                        <a:pt x="2048" y="1356"/>
                      </a:cubicBezTo>
                      <a:cubicBezTo>
                        <a:pt x="2048" y="1765"/>
                        <a:pt x="1764" y="2049"/>
                        <a:pt x="1386" y="2049"/>
                      </a:cubicBezTo>
                      <a:cubicBezTo>
                        <a:pt x="1008" y="2049"/>
                        <a:pt x="725" y="1702"/>
                        <a:pt x="725" y="1356"/>
                      </a:cubicBezTo>
                      <a:cubicBezTo>
                        <a:pt x="725" y="978"/>
                        <a:pt x="1040" y="694"/>
                        <a:pt x="1386" y="694"/>
                      </a:cubicBezTo>
                      <a:close/>
                      <a:moveTo>
                        <a:pt x="1386" y="1"/>
                      </a:moveTo>
                      <a:cubicBezTo>
                        <a:pt x="630" y="1"/>
                        <a:pt x="0" y="631"/>
                        <a:pt x="0" y="1356"/>
                      </a:cubicBezTo>
                      <a:cubicBezTo>
                        <a:pt x="0" y="2112"/>
                        <a:pt x="630" y="2742"/>
                        <a:pt x="1386" y="2742"/>
                      </a:cubicBezTo>
                      <a:cubicBezTo>
                        <a:pt x="2142" y="2742"/>
                        <a:pt x="2772" y="2112"/>
                        <a:pt x="2772" y="1356"/>
                      </a:cubicBezTo>
                      <a:cubicBezTo>
                        <a:pt x="2772" y="631"/>
                        <a:pt x="2142" y="1"/>
                        <a:pt x="138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80" name="Google Shape;12476;p89">
                  <a:extLst>
                    <a:ext uri="{FF2B5EF4-FFF2-40B4-BE49-F238E27FC236}">
                      <a16:creationId xmlns:a16="http://schemas.microsoft.com/office/drawing/2014/main" id="{3781FE4D-5559-82D6-E848-2BDC35666725}"/>
                    </a:ext>
                  </a:extLst>
                </p:cNvPr>
                <p:cNvSpPr/>
                <p:nvPr/>
              </p:nvSpPr>
              <p:spPr>
                <a:xfrm>
                  <a:off x="-2608350" y="2255350"/>
                  <a:ext cx="51200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2049" extrusionOk="0">
                      <a:moveTo>
                        <a:pt x="1040" y="694"/>
                      </a:moveTo>
                      <a:cubicBezTo>
                        <a:pt x="1229" y="694"/>
                        <a:pt x="1386" y="851"/>
                        <a:pt x="1386" y="1040"/>
                      </a:cubicBezTo>
                      <a:cubicBezTo>
                        <a:pt x="1386" y="1229"/>
                        <a:pt x="1229" y="1387"/>
                        <a:pt x="1040" y="1387"/>
                      </a:cubicBezTo>
                      <a:cubicBezTo>
                        <a:pt x="819" y="1387"/>
                        <a:pt x="693" y="1229"/>
                        <a:pt x="693" y="1040"/>
                      </a:cubicBezTo>
                      <a:cubicBezTo>
                        <a:pt x="693" y="851"/>
                        <a:pt x="819" y="694"/>
                        <a:pt x="1040" y="694"/>
                      </a:cubicBezTo>
                      <a:close/>
                      <a:moveTo>
                        <a:pt x="1040" y="1"/>
                      </a:moveTo>
                      <a:cubicBezTo>
                        <a:pt x="473" y="1"/>
                        <a:pt x="0" y="473"/>
                        <a:pt x="0" y="1040"/>
                      </a:cubicBezTo>
                      <a:cubicBezTo>
                        <a:pt x="0" y="1576"/>
                        <a:pt x="473" y="2048"/>
                        <a:pt x="1040" y="2048"/>
                      </a:cubicBezTo>
                      <a:cubicBezTo>
                        <a:pt x="1575" y="2048"/>
                        <a:pt x="2048" y="1576"/>
                        <a:pt x="2048" y="1040"/>
                      </a:cubicBezTo>
                      <a:cubicBezTo>
                        <a:pt x="2048" y="473"/>
                        <a:pt x="1575" y="1"/>
                        <a:pt x="104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2" name="Google Shape;12508;p89">
                <a:extLst>
                  <a:ext uri="{FF2B5EF4-FFF2-40B4-BE49-F238E27FC236}">
                    <a16:creationId xmlns:a16="http://schemas.microsoft.com/office/drawing/2014/main" id="{2B1C6A90-46A3-5154-C4EB-F1A86859B88E}"/>
                  </a:ext>
                </a:extLst>
              </p:cNvPr>
              <p:cNvGrpSpPr/>
              <p:nvPr/>
            </p:nvGrpSpPr>
            <p:grpSpPr>
              <a:xfrm>
                <a:off x="6173618" y="1886830"/>
                <a:ext cx="643048" cy="639583"/>
                <a:chOff x="-4211975" y="2046625"/>
                <a:chExt cx="292250" cy="290675"/>
              </a:xfrm>
              <a:grpFill/>
            </p:grpSpPr>
            <p:sp>
              <p:nvSpPr>
                <p:cNvPr id="176" name="Google Shape;12509;p89">
                  <a:extLst>
                    <a:ext uri="{FF2B5EF4-FFF2-40B4-BE49-F238E27FC236}">
                      <a16:creationId xmlns:a16="http://schemas.microsoft.com/office/drawing/2014/main" id="{349266C5-5333-00E9-934D-F7491676502C}"/>
                    </a:ext>
                  </a:extLst>
                </p:cNvPr>
                <p:cNvSpPr/>
                <p:nvPr/>
              </p:nvSpPr>
              <p:spPr>
                <a:xfrm>
                  <a:off x="-4211975" y="2081300"/>
                  <a:ext cx="256025" cy="25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1" h="10240" extrusionOk="0">
                      <a:moveTo>
                        <a:pt x="4758" y="693"/>
                      </a:moveTo>
                      <a:lnTo>
                        <a:pt x="4758" y="5167"/>
                      </a:lnTo>
                      <a:cubicBezTo>
                        <a:pt x="4758" y="5356"/>
                        <a:pt x="4916" y="5513"/>
                        <a:pt x="5105" y="5513"/>
                      </a:cubicBezTo>
                      <a:lnTo>
                        <a:pt x="9578" y="5513"/>
                      </a:lnTo>
                      <a:cubicBezTo>
                        <a:pt x="9358" y="7813"/>
                        <a:pt x="7436" y="9609"/>
                        <a:pt x="5105" y="9609"/>
                      </a:cubicBezTo>
                      <a:cubicBezTo>
                        <a:pt x="2679" y="9609"/>
                        <a:pt x="663" y="7593"/>
                        <a:pt x="663" y="5167"/>
                      </a:cubicBezTo>
                      <a:cubicBezTo>
                        <a:pt x="663" y="2835"/>
                        <a:pt x="2490" y="914"/>
                        <a:pt x="4758" y="693"/>
                      </a:cubicBezTo>
                      <a:close/>
                      <a:moveTo>
                        <a:pt x="5105" y="0"/>
                      </a:moveTo>
                      <a:cubicBezTo>
                        <a:pt x="2269" y="0"/>
                        <a:pt x="1" y="2300"/>
                        <a:pt x="1" y="5104"/>
                      </a:cubicBezTo>
                      <a:cubicBezTo>
                        <a:pt x="1" y="7939"/>
                        <a:pt x="2269" y="10239"/>
                        <a:pt x="5105" y="10239"/>
                      </a:cubicBezTo>
                      <a:cubicBezTo>
                        <a:pt x="7940" y="10239"/>
                        <a:pt x="10240" y="7939"/>
                        <a:pt x="10240" y="5104"/>
                      </a:cubicBezTo>
                      <a:cubicBezTo>
                        <a:pt x="10240" y="4978"/>
                        <a:pt x="10083" y="4820"/>
                        <a:pt x="9925" y="4820"/>
                      </a:cubicBezTo>
                      <a:lnTo>
                        <a:pt x="5483" y="4820"/>
                      </a:lnTo>
                      <a:lnTo>
                        <a:pt x="5483" y="347"/>
                      </a:lnTo>
                      <a:cubicBezTo>
                        <a:pt x="5483" y="158"/>
                        <a:pt x="5325" y="0"/>
                        <a:pt x="510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77" name="Google Shape;12510;p89">
                  <a:extLst>
                    <a:ext uri="{FF2B5EF4-FFF2-40B4-BE49-F238E27FC236}">
                      <a16:creationId xmlns:a16="http://schemas.microsoft.com/office/drawing/2014/main" id="{1F141F71-3E94-E76A-7A2F-5DE1A9F936A6}"/>
                    </a:ext>
                  </a:extLst>
                </p:cNvPr>
                <p:cNvSpPr/>
                <p:nvPr/>
              </p:nvSpPr>
              <p:spPr>
                <a:xfrm>
                  <a:off x="-4057600" y="2046625"/>
                  <a:ext cx="137875" cy="13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5" h="5515" extrusionOk="0">
                      <a:moveTo>
                        <a:pt x="663" y="694"/>
                      </a:moveTo>
                      <a:cubicBezTo>
                        <a:pt x="2836" y="851"/>
                        <a:pt x="4601" y="2616"/>
                        <a:pt x="4758" y="4790"/>
                      </a:cubicBezTo>
                      <a:lnTo>
                        <a:pt x="663" y="4790"/>
                      </a:lnTo>
                      <a:lnTo>
                        <a:pt x="663" y="694"/>
                      </a:lnTo>
                      <a:close/>
                      <a:moveTo>
                        <a:pt x="348" y="1"/>
                      </a:moveTo>
                      <a:cubicBezTo>
                        <a:pt x="158" y="1"/>
                        <a:pt x="1" y="158"/>
                        <a:pt x="1" y="379"/>
                      </a:cubicBezTo>
                      <a:lnTo>
                        <a:pt x="1" y="5168"/>
                      </a:lnTo>
                      <a:cubicBezTo>
                        <a:pt x="1" y="5357"/>
                        <a:pt x="158" y="5514"/>
                        <a:pt x="348" y="5514"/>
                      </a:cubicBezTo>
                      <a:lnTo>
                        <a:pt x="5168" y="5514"/>
                      </a:lnTo>
                      <a:cubicBezTo>
                        <a:pt x="5357" y="5514"/>
                        <a:pt x="5514" y="5357"/>
                        <a:pt x="5514" y="5168"/>
                      </a:cubicBezTo>
                      <a:cubicBezTo>
                        <a:pt x="5483" y="3750"/>
                        <a:pt x="4979" y="2490"/>
                        <a:pt x="3971" y="1513"/>
                      </a:cubicBezTo>
                      <a:cubicBezTo>
                        <a:pt x="2994" y="536"/>
                        <a:pt x="1734" y="1"/>
                        <a:pt x="34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53" name="Google Shape;12519;p89">
                <a:extLst>
                  <a:ext uri="{FF2B5EF4-FFF2-40B4-BE49-F238E27FC236}">
                    <a16:creationId xmlns:a16="http://schemas.microsoft.com/office/drawing/2014/main" id="{5B6C67EA-3A00-A44F-569B-E0C95A2173F5}"/>
                  </a:ext>
                </a:extLst>
              </p:cNvPr>
              <p:cNvSpPr/>
              <p:nvPr/>
            </p:nvSpPr>
            <p:spPr>
              <a:xfrm>
                <a:off x="10331675" y="1884054"/>
                <a:ext cx="608338" cy="644753"/>
              </a:xfrm>
              <a:custGeom>
                <a:avLst/>
                <a:gdLst/>
                <a:ahLst/>
                <a:cxnLst/>
                <a:rect l="l" t="t" r="r" b="b"/>
                <a:pathLst>
                  <a:path w="11059" h="11721" extrusionOk="0">
                    <a:moveTo>
                      <a:pt x="1418" y="693"/>
                    </a:moveTo>
                    <a:lnTo>
                      <a:pt x="1418" y="1387"/>
                    </a:lnTo>
                    <a:lnTo>
                      <a:pt x="725" y="1387"/>
                    </a:lnTo>
                    <a:lnTo>
                      <a:pt x="725" y="693"/>
                    </a:lnTo>
                    <a:close/>
                    <a:moveTo>
                      <a:pt x="9011" y="693"/>
                    </a:moveTo>
                    <a:lnTo>
                      <a:pt x="9011" y="1387"/>
                    </a:lnTo>
                    <a:lnTo>
                      <a:pt x="8349" y="1387"/>
                    </a:lnTo>
                    <a:lnTo>
                      <a:pt x="8349" y="693"/>
                    </a:lnTo>
                    <a:close/>
                    <a:moveTo>
                      <a:pt x="7656" y="1324"/>
                    </a:moveTo>
                    <a:lnTo>
                      <a:pt x="7656" y="1670"/>
                    </a:lnTo>
                    <a:cubicBezTo>
                      <a:pt x="7656" y="1891"/>
                      <a:pt x="7813" y="2048"/>
                      <a:pt x="8034" y="2048"/>
                    </a:cubicBezTo>
                    <a:lnTo>
                      <a:pt x="8381" y="2048"/>
                    </a:lnTo>
                    <a:lnTo>
                      <a:pt x="8381" y="4222"/>
                    </a:lnTo>
                    <a:cubicBezTo>
                      <a:pt x="8255" y="4253"/>
                      <a:pt x="8160" y="4316"/>
                      <a:pt x="8034" y="4411"/>
                    </a:cubicBezTo>
                    <a:cubicBezTo>
                      <a:pt x="7845" y="4243"/>
                      <a:pt x="7614" y="4159"/>
                      <a:pt x="7369" y="4159"/>
                    </a:cubicBezTo>
                    <a:cubicBezTo>
                      <a:pt x="7246" y="4159"/>
                      <a:pt x="7120" y="4180"/>
                      <a:pt x="6994" y="4222"/>
                    </a:cubicBezTo>
                    <a:lnTo>
                      <a:pt x="6994" y="3088"/>
                    </a:lnTo>
                    <a:cubicBezTo>
                      <a:pt x="6994" y="2552"/>
                      <a:pt x="6522" y="2080"/>
                      <a:pt x="5986" y="2080"/>
                    </a:cubicBezTo>
                    <a:cubicBezTo>
                      <a:pt x="5419" y="2080"/>
                      <a:pt x="4947" y="2552"/>
                      <a:pt x="4947" y="3088"/>
                    </a:cubicBezTo>
                    <a:lnTo>
                      <a:pt x="4947" y="6459"/>
                    </a:lnTo>
                    <a:lnTo>
                      <a:pt x="4789" y="6301"/>
                    </a:lnTo>
                    <a:cubicBezTo>
                      <a:pt x="4600" y="6097"/>
                      <a:pt x="4340" y="5994"/>
                      <a:pt x="4076" y="5994"/>
                    </a:cubicBezTo>
                    <a:cubicBezTo>
                      <a:pt x="3812" y="5994"/>
                      <a:pt x="3545" y="6097"/>
                      <a:pt x="3340" y="6301"/>
                    </a:cubicBezTo>
                    <a:cubicBezTo>
                      <a:pt x="2962" y="6679"/>
                      <a:pt x="2962" y="7341"/>
                      <a:pt x="3340" y="7751"/>
                    </a:cubicBezTo>
                    <a:lnTo>
                      <a:pt x="3812" y="8223"/>
                    </a:lnTo>
                    <a:lnTo>
                      <a:pt x="2111" y="8223"/>
                    </a:lnTo>
                    <a:lnTo>
                      <a:pt x="2111" y="7908"/>
                    </a:lnTo>
                    <a:cubicBezTo>
                      <a:pt x="2111" y="7719"/>
                      <a:pt x="1954" y="7561"/>
                      <a:pt x="1765" y="7561"/>
                    </a:cubicBezTo>
                    <a:lnTo>
                      <a:pt x="1418" y="7561"/>
                    </a:lnTo>
                    <a:lnTo>
                      <a:pt x="1418" y="2048"/>
                    </a:lnTo>
                    <a:lnTo>
                      <a:pt x="1765" y="2048"/>
                    </a:lnTo>
                    <a:cubicBezTo>
                      <a:pt x="1954" y="2048"/>
                      <a:pt x="2111" y="1891"/>
                      <a:pt x="2111" y="1670"/>
                    </a:cubicBezTo>
                    <a:lnTo>
                      <a:pt x="2111" y="1324"/>
                    </a:lnTo>
                    <a:close/>
                    <a:moveTo>
                      <a:pt x="1418" y="8255"/>
                    </a:moveTo>
                    <a:lnTo>
                      <a:pt x="1418" y="8948"/>
                    </a:lnTo>
                    <a:lnTo>
                      <a:pt x="725" y="8948"/>
                    </a:lnTo>
                    <a:lnTo>
                      <a:pt x="725" y="8255"/>
                    </a:lnTo>
                    <a:close/>
                    <a:moveTo>
                      <a:pt x="5955" y="2836"/>
                    </a:moveTo>
                    <a:cubicBezTo>
                      <a:pt x="6144" y="2836"/>
                      <a:pt x="6301" y="2993"/>
                      <a:pt x="6301" y="3182"/>
                    </a:cubicBezTo>
                    <a:lnTo>
                      <a:pt x="6301" y="6616"/>
                    </a:lnTo>
                    <a:cubicBezTo>
                      <a:pt x="6301" y="6805"/>
                      <a:pt x="6459" y="6963"/>
                      <a:pt x="6648" y="6963"/>
                    </a:cubicBezTo>
                    <a:cubicBezTo>
                      <a:pt x="6837" y="6963"/>
                      <a:pt x="6994" y="6805"/>
                      <a:pt x="6994" y="6616"/>
                    </a:cubicBezTo>
                    <a:lnTo>
                      <a:pt x="6994" y="5230"/>
                    </a:lnTo>
                    <a:cubicBezTo>
                      <a:pt x="6994" y="5041"/>
                      <a:pt x="7152" y="4884"/>
                      <a:pt x="7372" y="4884"/>
                    </a:cubicBezTo>
                    <a:cubicBezTo>
                      <a:pt x="7561" y="4884"/>
                      <a:pt x="7719" y="5041"/>
                      <a:pt x="7719" y="5230"/>
                    </a:cubicBezTo>
                    <a:lnTo>
                      <a:pt x="7719" y="6616"/>
                    </a:lnTo>
                    <a:cubicBezTo>
                      <a:pt x="7719" y="6805"/>
                      <a:pt x="7876" y="6963"/>
                      <a:pt x="8066" y="6963"/>
                    </a:cubicBezTo>
                    <a:cubicBezTo>
                      <a:pt x="8255" y="6963"/>
                      <a:pt x="8412" y="6805"/>
                      <a:pt x="8412" y="6616"/>
                    </a:cubicBezTo>
                    <a:lnTo>
                      <a:pt x="8412" y="5230"/>
                    </a:lnTo>
                    <a:cubicBezTo>
                      <a:pt x="8412" y="5041"/>
                      <a:pt x="8570" y="4884"/>
                      <a:pt x="8790" y="4884"/>
                    </a:cubicBezTo>
                    <a:cubicBezTo>
                      <a:pt x="8979" y="4884"/>
                      <a:pt x="9137" y="5041"/>
                      <a:pt x="9137" y="5230"/>
                    </a:cubicBezTo>
                    <a:lnTo>
                      <a:pt x="9137" y="6616"/>
                    </a:lnTo>
                    <a:cubicBezTo>
                      <a:pt x="9137" y="6805"/>
                      <a:pt x="9294" y="6963"/>
                      <a:pt x="9483" y="6963"/>
                    </a:cubicBezTo>
                    <a:cubicBezTo>
                      <a:pt x="9672" y="6963"/>
                      <a:pt x="9830" y="6805"/>
                      <a:pt x="9830" y="6616"/>
                    </a:cubicBezTo>
                    <a:lnTo>
                      <a:pt x="9830" y="5955"/>
                    </a:lnTo>
                    <a:cubicBezTo>
                      <a:pt x="9704" y="5703"/>
                      <a:pt x="9861" y="5545"/>
                      <a:pt x="10019" y="5545"/>
                    </a:cubicBezTo>
                    <a:cubicBezTo>
                      <a:pt x="10239" y="5545"/>
                      <a:pt x="10397" y="5703"/>
                      <a:pt x="10397" y="5892"/>
                    </a:cubicBezTo>
                    <a:lnTo>
                      <a:pt x="10397" y="7057"/>
                    </a:lnTo>
                    <a:cubicBezTo>
                      <a:pt x="10397" y="8003"/>
                      <a:pt x="10176" y="8885"/>
                      <a:pt x="9830" y="9672"/>
                    </a:cubicBezTo>
                    <a:lnTo>
                      <a:pt x="6144" y="9672"/>
                    </a:lnTo>
                    <a:lnTo>
                      <a:pt x="3812" y="7372"/>
                    </a:lnTo>
                    <a:cubicBezTo>
                      <a:pt x="3686" y="7246"/>
                      <a:pt x="3686" y="6994"/>
                      <a:pt x="3812" y="6900"/>
                    </a:cubicBezTo>
                    <a:cubicBezTo>
                      <a:pt x="3875" y="6837"/>
                      <a:pt x="3962" y="6805"/>
                      <a:pt x="4049" y="6805"/>
                    </a:cubicBezTo>
                    <a:cubicBezTo>
                      <a:pt x="4135" y="6805"/>
                      <a:pt x="4222" y="6837"/>
                      <a:pt x="4285" y="6900"/>
                    </a:cubicBezTo>
                    <a:lnTo>
                      <a:pt x="5010" y="7593"/>
                    </a:lnTo>
                    <a:cubicBezTo>
                      <a:pt x="5075" y="7659"/>
                      <a:pt x="5163" y="7690"/>
                      <a:pt x="5251" y="7690"/>
                    </a:cubicBezTo>
                    <a:cubicBezTo>
                      <a:pt x="5415" y="7690"/>
                      <a:pt x="5577" y="7578"/>
                      <a:pt x="5577" y="7372"/>
                    </a:cubicBezTo>
                    <a:lnTo>
                      <a:pt x="5577" y="3182"/>
                    </a:lnTo>
                    <a:cubicBezTo>
                      <a:pt x="5577" y="2993"/>
                      <a:pt x="5734" y="2836"/>
                      <a:pt x="5955" y="2836"/>
                    </a:cubicBezTo>
                    <a:close/>
                    <a:moveTo>
                      <a:pt x="9672" y="10302"/>
                    </a:moveTo>
                    <a:lnTo>
                      <a:pt x="9672" y="10680"/>
                    </a:lnTo>
                    <a:cubicBezTo>
                      <a:pt x="9704" y="10869"/>
                      <a:pt x="9546" y="11027"/>
                      <a:pt x="9357" y="11027"/>
                    </a:cubicBezTo>
                    <a:lnTo>
                      <a:pt x="6616" y="11027"/>
                    </a:lnTo>
                    <a:cubicBezTo>
                      <a:pt x="6396" y="11027"/>
                      <a:pt x="6238" y="10869"/>
                      <a:pt x="6238" y="10680"/>
                    </a:cubicBezTo>
                    <a:lnTo>
                      <a:pt x="6238" y="10302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733"/>
                    </a:lnTo>
                    <a:cubicBezTo>
                      <a:pt x="0" y="1922"/>
                      <a:pt x="158" y="2080"/>
                      <a:pt x="347" y="2080"/>
                    </a:cubicBezTo>
                    <a:lnTo>
                      <a:pt x="693" y="2080"/>
                    </a:lnTo>
                    <a:lnTo>
                      <a:pt x="693" y="7593"/>
                    </a:lnTo>
                    <a:lnTo>
                      <a:pt x="347" y="7593"/>
                    </a:lnTo>
                    <a:cubicBezTo>
                      <a:pt x="158" y="7593"/>
                      <a:pt x="0" y="7751"/>
                      <a:pt x="0" y="7940"/>
                    </a:cubicBezTo>
                    <a:lnTo>
                      <a:pt x="0" y="9326"/>
                    </a:lnTo>
                    <a:cubicBezTo>
                      <a:pt x="0" y="9515"/>
                      <a:pt x="158" y="9672"/>
                      <a:pt x="347" y="9672"/>
                    </a:cubicBezTo>
                    <a:lnTo>
                      <a:pt x="1733" y="9672"/>
                    </a:lnTo>
                    <a:cubicBezTo>
                      <a:pt x="1922" y="9672"/>
                      <a:pt x="2080" y="9515"/>
                      <a:pt x="2080" y="9326"/>
                    </a:cubicBezTo>
                    <a:lnTo>
                      <a:pt x="2080" y="8979"/>
                    </a:lnTo>
                    <a:lnTo>
                      <a:pt x="4442" y="8979"/>
                    </a:lnTo>
                    <a:lnTo>
                      <a:pt x="5577" y="10113"/>
                    </a:lnTo>
                    <a:lnTo>
                      <a:pt x="5577" y="10712"/>
                    </a:lnTo>
                    <a:cubicBezTo>
                      <a:pt x="5577" y="11248"/>
                      <a:pt x="6049" y="11720"/>
                      <a:pt x="6616" y="11720"/>
                    </a:cubicBezTo>
                    <a:lnTo>
                      <a:pt x="9357" y="11720"/>
                    </a:lnTo>
                    <a:cubicBezTo>
                      <a:pt x="9924" y="11720"/>
                      <a:pt x="10397" y="11248"/>
                      <a:pt x="10397" y="10712"/>
                    </a:cubicBezTo>
                    <a:lnTo>
                      <a:pt x="10397" y="10113"/>
                    </a:lnTo>
                    <a:cubicBezTo>
                      <a:pt x="10806" y="9200"/>
                      <a:pt x="11058" y="8160"/>
                      <a:pt x="11058" y="7026"/>
                    </a:cubicBezTo>
                    <a:lnTo>
                      <a:pt x="11058" y="5892"/>
                    </a:lnTo>
                    <a:cubicBezTo>
                      <a:pt x="11058" y="5325"/>
                      <a:pt x="10617" y="4884"/>
                      <a:pt x="10019" y="4884"/>
                    </a:cubicBezTo>
                    <a:cubicBezTo>
                      <a:pt x="9924" y="4884"/>
                      <a:pt x="9767" y="4915"/>
                      <a:pt x="9641" y="4947"/>
                    </a:cubicBezTo>
                    <a:cubicBezTo>
                      <a:pt x="9546" y="4632"/>
                      <a:pt x="9326" y="4379"/>
                      <a:pt x="9011" y="4253"/>
                    </a:cubicBezTo>
                    <a:lnTo>
                      <a:pt x="9011" y="2080"/>
                    </a:lnTo>
                    <a:lnTo>
                      <a:pt x="9357" y="2080"/>
                    </a:lnTo>
                    <a:cubicBezTo>
                      <a:pt x="9546" y="2080"/>
                      <a:pt x="9735" y="1922"/>
                      <a:pt x="9735" y="1733"/>
                    </a:cubicBezTo>
                    <a:lnTo>
                      <a:pt x="9735" y="347"/>
                    </a:lnTo>
                    <a:cubicBezTo>
                      <a:pt x="9735" y="158"/>
                      <a:pt x="9546" y="0"/>
                      <a:pt x="9357" y="0"/>
                    </a:cubicBezTo>
                    <a:lnTo>
                      <a:pt x="7971" y="0"/>
                    </a:lnTo>
                    <a:cubicBezTo>
                      <a:pt x="7782" y="0"/>
                      <a:pt x="7624" y="158"/>
                      <a:pt x="7624" y="347"/>
                    </a:cubicBezTo>
                    <a:lnTo>
                      <a:pt x="7624" y="693"/>
                    </a:lnTo>
                    <a:lnTo>
                      <a:pt x="2080" y="693"/>
                    </a:lnTo>
                    <a:lnTo>
                      <a:pt x="2080" y="347"/>
                    </a:lnTo>
                    <a:cubicBezTo>
                      <a:pt x="2080" y="158"/>
                      <a:pt x="1922" y="0"/>
                      <a:pt x="17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154" name="Google Shape;12532;p89">
                <a:extLst>
                  <a:ext uri="{FF2B5EF4-FFF2-40B4-BE49-F238E27FC236}">
                    <a16:creationId xmlns:a16="http://schemas.microsoft.com/office/drawing/2014/main" id="{00F83DB3-E137-1492-DDBC-801F170F51A3}"/>
                  </a:ext>
                </a:extLst>
              </p:cNvPr>
              <p:cNvGrpSpPr/>
              <p:nvPr/>
            </p:nvGrpSpPr>
            <p:grpSpPr>
              <a:xfrm>
                <a:off x="2875060" y="1885975"/>
                <a:ext cx="644752" cy="641288"/>
                <a:chOff x="-5635200" y="2037975"/>
                <a:chExt cx="293025" cy="291450"/>
              </a:xfrm>
              <a:grpFill/>
            </p:grpSpPr>
            <p:sp>
              <p:nvSpPr>
                <p:cNvPr id="174" name="Google Shape;12533;p89">
                  <a:extLst>
                    <a:ext uri="{FF2B5EF4-FFF2-40B4-BE49-F238E27FC236}">
                      <a16:creationId xmlns:a16="http://schemas.microsoft.com/office/drawing/2014/main" id="{23CF72CE-9F8C-BE53-7581-C490A9F33EBE}"/>
                    </a:ext>
                  </a:extLst>
                </p:cNvPr>
                <p:cNvSpPr/>
                <p:nvPr/>
              </p:nvSpPr>
              <p:spPr>
                <a:xfrm>
                  <a:off x="-5635200" y="2037975"/>
                  <a:ext cx="293025" cy="29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1658" extrusionOk="0">
                      <a:moveTo>
                        <a:pt x="2395" y="725"/>
                      </a:moveTo>
                      <a:cubicBezTo>
                        <a:pt x="2930" y="725"/>
                        <a:pt x="3403" y="1197"/>
                        <a:pt x="3403" y="1733"/>
                      </a:cubicBezTo>
                      <a:cubicBezTo>
                        <a:pt x="3403" y="2300"/>
                        <a:pt x="2930" y="2773"/>
                        <a:pt x="2395" y="2773"/>
                      </a:cubicBezTo>
                      <a:cubicBezTo>
                        <a:pt x="1828" y="2773"/>
                        <a:pt x="1355" y="2300"/>
                        <a:pt x="1355" y="1733"/>
                      </a:cubicBezTo>
                      <a:cubicBezTo>
                        <a:pt x="1355" y="1197"/>
                        <a:pt x="1828" y="725"/>
                        <a:pt x="2395" y="725"/>
                      </a:cubicBezTo>
                      <a:close/>
                      <a:moveTo>
                        <a:pt x="10303" y="725"/>
                      </a:moveTo>
                      <a:lnTo>
                        <a:pt x="10303" y="6585"/>
                      </a:lnTo>
                      <a:lnTo>
                        <a:pt x="10334" y="6585"/>
                      </a:lnTo>
                      <a:cubicBezTo>
                        <a:pt x="10334" y="6774"/>
                        <a:pt x="10177" y="6931"/>
                        <a:pt x="9988" y="6931"/>
                      </a:cubicBezTo>
                      <a:lnTo>
                        <a:pt x="4789" y="6931"/>
                      </a:lnTo>
                      <a:lnTo>
                        <a:pt x="4789" y="5167"/>
                      </a:lnTo>
                      <a:cubicBezTo>
                        <a:pt x="4789" y="4253"/>
                        <a:pt x="4285" y="3434"/>
                        <a:pt x="3498" y="3025"/>
                      </a:cubicBezTo>
                      <a:cubicBezTo>
                        <a:pt x="3844" y="2710"/>
                        <a:pt x="4096" y="2237"/>
                        <a:pt x="4096" y="1733"/>
                      </a:cubicBezTo>
                      <a:cubicBezTo>
                        <a:pt x="4096" y="1355"/>
                        <a:pt x="3970" y="977"/>
                        <a:pt x="3718" y="725"/>
                      </a:cubicBezTo>
                      <a:close/>
                      <a:moveTo>
                        <a:pt x="2710" y="3466"/>
                      </a:moveTo>
                      <a:cubicBezTo>
                        <a:pt x="3498" y="3623"/>
                        <a:pt x="4096" y="4316"/>
                        <a:pt x="4096" y="5167"/>
                      </a:cubicBezTo>
                      <a:lnTo>
                        <a:pt x="4096" y="7246"/>
                      </a:lnTo>
                      <a:cubicBezTo>
                        <a:pt x="4128" y="7435"/>
                        <a:pt x="3970" y="7593"/>
                        <a:pt x="3750" y="7593"/>
                      </a:cubicBezTo>
                      <a:cubicBezTo>
                        <a:pt x="3561" y="7593"/>
                        <a:pt x="3403" y="7750"/>
                        <a:pt x="3403" y="7971"/>
                      </a:cubicBezTo>
                      <a:lnTo>
                        <a:pt x="3403" y="10712"/>
                      </a:lnTo>
                      <a:cubicBezTo>
                        <a:pt x="3403" y="10901"/>
                        <a:pt x="3246" y="11058"/>
                        <a:pt x="3056" y="11058"/>
                      </a:cubicBezTo>
                      <a:lnTo>
                        <a:pt x="1670" y="11058"/>
                      </a:lnTo>
                      <a:cubicBezTo>
                        <a:pt x="1481" y="11058"/>
                        <a:pt x="1324" y="10901"/>
                        <a:pt x="1324" y="10712"/>
                      </a:cubicBezTo>
                      <a:lnTo>
                        <a:pt x="1324" y="7971"/>
                      </a:lnTo>
                      <a:cubicBezTo>
                        <a:pt x="1324" y="7750"/>
                        <a:pt x="1166" y="7593"/>
                        <a:pt x="977" y="7593"/>
                      </a:cubicBezTo>
                      <a:cubicBezTo>
                        <a:pt x="788" y="7593"/>
                        <a:pt x="631" y="7435"/>
                        <a:pt x="631" y="7246"/>
                      </a:cubicBezTo>
                      <a:lnTo>
                        <a:pt x="631" y="5167"/>
                      </a:lnTo>
                      <a:cubicBezTo>
                        <a:pt x="631" y="4316"/>
                        <a:pt x="1198" y="3623"/>
                        <a:pt x="1985" y="3466"/>
                      </a:cubicBezTo>
                      <a:lnTo>
                        <a:pt x="1985" y="5829"/>
                      </a:lnTo>
                      <a:cubicBezTo>
                        <a:pt x="1985" y="6018"/>
                        <a:pt x="2143" y="6175"/>
                        <a:pt x="2363" y="6175"/>
                      </a:cubicBezTo>
                      <a:cubicBezTo>
                        <a:pt x="2552" y="6175"/>
                        <a:pt x="2710" y="6018"/>
                        <a:pt x="2710" y="5829"/>
                      </a:cubicBezTo>
                      <a:lnTo>
                        <a:pt x="2710" y="3466"/>
                      </a:lnTo>
                      <a:close/>
                      <a:moveTo>
                        <a:pt x="2395" y="0"/>
                      </a:moveTo>
                      <a:cubicBezTo>
                        <a:pt x="1450" y="0"/>
                        <a:pt x="694" y="756"/>
                        <a:pt x="694" y="1702"/>
                      </a:cubicBezTo>
                      <a:cubicBezTo>
                        <a:pt x="694" y="2206"/>
                        <a:pt x="946" y="2678"/>
                        <a:pt x="1292" y="2993"/>
                      </a:cubicBezTo>
                      <a:cubicBezTo>
                        <a:pt x="536" y="3403"/>
                        <a:pt x="1" y="4222"/>
                        <a:pt x="1" y="5136"/>
                      </a:cubicBezTo>
                      <a:lnTo>
                        <a:pt x="1" y="7215"/>
                      </a:lnTo>
                      <a:cubicBezTo>
                        <a:pt x="1" y="7656"/>
                        <a:pt x="253" y="8034"/>
                        <a:pt x="662" y="8192"/>
                      </a:cubicBezTo>
                      <a:lnTo>
                        <a:pt x="662" y="10649"/>
                      </a:lnTo>
                      <a:cubicBezTo>
                        <a:pt x="662" y="11184"/>
                        <a:pt x="1135" y="11657"/>
                        <a:pt x="1670" y="11657"/>
                      </a:cubicBezTo>
                      <a:lnTo>
                        <a:pt x="3056" y="11657"/>
                      </a:lnTo>
                      <a:cubicBezTo>
                        <a:pt x="3624" y="11657"/>
                        <a:pt x="4096" y="11184"/>
                        <a:pt x="4096" y="10649"/>
                      </a:cubicBezTo>
                      <a:lnTo>
                        <a:pt x="4096" y="8192"/>
                      </a:lnTo>
                      <a:cubicBezTo>
                        <a:pt x="4348" y="8065"/>
                        <a:pt x="4600" y="7876"/>
                        <a:pt x="4726" y="7561"/>
                      </a:cubicBezTo>
                      <a:lnTo>
                        <a:pt x="9988" y="7561"/>
                      </a:lnTo>
                      <a:cubicBezTo>
                        <a:pt x="10555" y="7561"/>
                        <a:pt x="11027" y="7089"/>
                        <a:pt x="11027" y="6553"/>
                      </a:cubicBezTo>
                      <a:lnTo>
                        <a:pt x="11027" y="662"/>
                      </a:lnTo>
                      <a:lnTo>
                        <a:pt x="11374" y="662"/>
                      </a:lnTo>
                      <a:cubicBezTo>
                        <a:pt x="11563" y="662"/>
                        <a:pt x="11720" y="504"/>
                        <a:pt x="11720" y="315"/>
                      </a:cubicBezTo>
                      <a:cubicBezTo>
                        <a:pt x="11720" y="158"/>
                        <a:pt x="11563" y="0"/>
                        <a:pt x="1137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75" name="Google Shape;12534;p89">
                  <a:extLst>
                    <a:ext uri="{FF2B5EF4-FFF2-40B4-BE49-F238E27FC236}">
                      <a16:creationId xmlns:a16="http://schemas.microsoft.com/office/drawing/2014/main" id="{518061BC-2081-2CC5-BF54-9AADD9E0F3B5}"/>
                    </a:ext>
                  </a:extLst>
                </p:cNvPr>
                <p:cNvSpPr/>
                <p:nvPr/>
              </p:nvSpPr>
              <p:spPr>
                <a:xfrm>
                  <a:off x="-5496575" y="2072625"/>
                  <a:ext cx="102425" cy="102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4097" extrusionOk="0">
                      <a:moveTo>
                        <a:pt x="2395" y="725"/>
                      </a:moveTo>
                      <a:cubicBezTo>
                        <a:pt x="2867" y="851"/>
                        <a:pt x="3245" y="1229"/>
                        <a:pt x="3371" y="1733"/>
                      </a:cubicBezTo>
                      <a:lnTo>
                        <a:pt x="2395" y="1733"/>
                      </a:lnTo>
                      <a:lnTo>
                        <a:pt x="2395" y="725"/>
                      </a:lnTo>
                      <a:close/>
                      <a:moveTo>
                        <a:pt x="1733" y="757"/>
                      </a:moveTo>
                      <a:lnTo>
                        <a:pt x="1733" y="2080"/>
                      </a:lnTo>
                      <a:cubicBezTo>
                        <a:pt x="1733" y="2269"/>
                        <a:pt x="1891" y="2426"/>
                        <a:pt x="2080" y="2426"/>
                      </a:cubicBezTo>
                      <a:lnTo>
                        <a:pt x="3403" y="2426"/>
                      </a:lnTo>
                      <a:cubicBezTo>
                        <a:pt x="3245" y="3025"/>
                        <a:pt x="2741" y="3466"/>
                        <a:pt x="2080" y="3466"/>
                      </a:cubicBezTo>
                      <a:cubicBezTo>
                        <a:pt x="1324" y="3466"/>
                        <a:pt x="693" y="2836"/>
                        <a:pt x="693" y="2080"/>
                      </a:cubicBezTo>
                      <a:cubicBezTo>
                        <a:pt x="693" y="1418"/>
                        <a:pt x="1135" y="851"/>
                        <a:pt x="1733" y="757"/>
                      </a:cubicBezTo>
                      <a:close/>
                      <a:moveTo>
                        <a:pt x="2048" y="0"/>
                      </a:moveTo>
                      <a:cubicBezTo>
                        <a:pt x="883" y="0"/>
                        <a:pt x="0" y="914"/>
                        <a:pt x="0" y="2048"/>
                      </a:cubicBezTo>
                      <a:cubicBezTo>
                        <a:pt x="0" y="3182"/>
                        <a:pt x="946" y="4096"/>
                        <a:pt x="2048" y="4096"/>
                      </a:cubicBezTo>
                      <a:cubicBezTo>
                        <a:pt x="3182" y="4096"/>
                        <a:pt x="4096" y="3182"/>
                        <a:pt x="4096" y="2048"/>
                      </a:cubicBezTo>
                      <a:cubicBezTo>
                        <a:pt x="4096" y="914"/>
                        <a:pt x="3182" y="0"/>
                        <a:pt x="204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5" name="Google Shape;12543;p89">
                <a:extLst>
                  <a:ext uri="{FF2B5EF4-FFF2-40B4-BE49-F238E27FC236}">
                    <a16:creationId xmlns:a16="http://schemas.microsoft.com/office/drawing/2014/main" id="{BEE826FF-0C64-6238-D2EA-D9317733DB17}"/>
                  </a:ext>
                </a:extLst>
              </p:cNvPr>
              <p:cNvGrpSpPr/>
              <p:nvPr/>
            </p:nvGrpSpPr>
            <p:grpSpPr>
              <a:xfrm>
                <a:off x="6983557" y="1885975"/>
                <a:ext cx="644752" cy="641288"/>
                <a:chOff x="-3854375" y="2046625"/>
                <a:chExt cx="293025" cy="291450"/>
              </a:xfrm>
              <a:grpFill/>
            </p:grpSpPr>
            <p:sp>
              <p:nvSpPr>
                <p:cNvPr id="172" name="Google Shape;12544;p89">
                  <a:extLst>
                    <a:ext uri="{FF2B5EF4-FFF2-40B4-BE49-F238E27FC236}">
                      <a16:creationId xmlns:a16="http://schemas.microsoft.com/office/drawing/2014/main" id="{291A5FDF-605B-774D-F8A4-4E45BA731F24}"/>
                    </a:ext>
                  </a:extLst>
                </p:cNvPr>
                <p:cNvSpPr/>
                <p:nvPr/>
              </p:nvSpPr>
              <p:spPr>
                <a:xfrm>
                  <a:off x="-3854375" y="2046625"/>
                  <a:ext cx="293025" cy="29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1658" extrusionOk="0">
                      <a:moveTo>
                        <a:pt x="7624" y="694"/>
                      </a:moveTo>
                      <a:cubicBezTo>
                        <a:pt x="9515" y="694"/>
                        <a:pt x="11058" y="2206"/>
                        <a:pt x="11058" y="4096"/>
                      </a:cubicBezTo>
                      <a:cubicBezTo>
                        <a:pt x="11058" y="5987"/>
                        <a:pt x="9515" y="7530"/>
                        <a:pt x="7624" y="7530"/>
                      </a:cubicBezTo>
                      <a:cubicBezTo>
                        <a:pt x="5734" y="7530"/>
                        <a:pt x="4190" y="5987"/>
                        <a:pt x="4190" y="4096"/>
                      </a:cubicBezTo>
                      <a:cubicBezTo>
                        <a:pt x="4190" y="2206"/>
                        <a:pt x="5734" y="694"/>
                        <a:pt x="7624" y="694"/>
                      </a:cubicBezTo>
                      <a:close/>
                      <a:moveTo>
                        <a:pt x="3336" y="8066"/>
                      </a:moveTo>
                      <a:cubicBezTo>
                        <a:pt x="3426" y="8066"/>
                        <a:pt x="3513" y="8098"/>
                        <a:pt x="3560" y="8161"/>
                      </a:cubicBezTo>
                      <a:cubicBezTo>
                        <a:pt x="3686" y="8287"/>
                        <a:pt x="3686" y="8507"/>
                        <a:pt x="3560" y="8633"/>
                      </a:cubicBezTo>
                      <a:lnTo>
                        <a:pt x="1323" y="10870"/>
                      </a:lnTo>
                      <a:cubicBezTo>
                        <a:pt x="1260" y="10933"/>
                        <a:pt x="1174" y="10964"/>
                        <a:pt x="1087" y="10964"/>
                      </a:cubicBezTo>
                      <a:cubicBezTo>
                        <a:pt x="1001" y="10964"/>
                        <a:pt x="914" y="10933"/>
                        <a:pt x="851" y="10870"/>
                      </a:cubicBezTo>
                      <a:cubicBezTo>
                        <a:pt x="725" y="10744"/>
                        <a:pt x="725" y="10523"/>
                        <a:pt x="851" y="10397"/>
                      </a:cubicBezTo>
                      <a:lnTo>
                        <a:pt x="3088" y="8161"/>
                      </a:lnTo>
                      <a:cubicBezTo>
                        <a:pt x="3151" y="8098"/>
                        <a:pt x="3245" y="8066"/>
                        <a:pt x="3336" y="8066"/>
                      </a:cubicBezTo>
                      <a:close/>
                      <a:moveTo>
                        <a:pt x="7624" y="1"/>
                      </a:moveTo>
                      <a:cubicBezTo>
                        <a:pt x="5356" y="1"/>
                        <a:pt x="3529" y="1860"/>
                        <a:pt x="3529" y="4096"/>
                      </a:cubicBezTo>
                      <a:cubicBezTo>
                        <a:pt x="3529" y="5136"/>
                        <a:pt x="3875" y="6050"/>
                        <a:pt x="4505" y="6743"/>
                      </a:cubicBezTo>
                      <a:lnTo>
                        <a:pt x="3812" y="7467"/>
                      </a:lnTo>
                      <a:cubicBezTo>
                        <a:pt x="3661" y="7386"/>
                        <a:pt x="3500" y="7347"/>
                        <a:pt x="3342" y="7347"/>
                      </a:cubicBezTo>
                      <a:cubicBezTo>
                        <a:pt x="3074" y="7347"/>
                        <a:pt x="2813" y="7458"/>
                        <a:pt x="2615" y="7656"/>
                      </a:cubicBezTo>
                      <a:lnTo>
                        <a:pt x="378" y="9893"/>
                      </a:lnTo>
                      <a:cubicBezTo>
                        <a:pt x="0" y="10271"/>
                        <a:pt x="0" y="10964"/>
                        <a:pt x="378" y="11343"/>
                      </a:cubicBezTo>
                      <a:cubicBezTo>
                        <a:pt x="567" y="11532"/>
                        <a:pt x="851" y="11658"/>
                        <a:pt x="1103" y="11658"/>
                      </a:cubicBezTo>
                      <a:cubicBezTo>
                        <a:pt x="1355" y="11658"/>
                        <a:pt x="1607" y="11532"/>
                        <a:pt x="1796" y="11343"/>
                      </a:cubicBezTo>
                      <a:lnTo>
                        <a:pt x="4033" y="9106"/>
                      </a:lnTo>
                      <a:cubicBezTo>
                        <a:pt x="4348" y="8791"/>
                        <a:pt x="4442" y="8318"/>
                        <a:pt x="4253" y="7909"/>
                      </a:cubicBezTo>
                      <a:lnTo>
                        <a:pt x="4947" y="7215"/>
                      </a:lnTo>
                      <a:cubicBezTo>
                        <a:pt x="5671" y="7814"/>
                        <a:pt x="6616" y="8192"/>
                        <a:pt x="7593" y="8192"/>
                      </a:cubicBezTo>
                      <a:cubicBezTo>
                        <a:pt x="9861" y="8192"/>
                        <a:pt x="11689" y="6333"/>
                        <a:pt x="11689" y="4096"/>
                      </a:cubicBezTo>
                      <a:cubicBezTo>
                        <a:pt x="11720" y="1828"/>
                        <a:pt x="9861" y="1"/>
                        <a:pt x="762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73" name="Google Shape;12545;p89">
                  <a:extLst>
                    <a:ext uri="{FF2B5EF4-FFF2-40B4-BE49-F238E27FC236}">
                      <a16:creationId xmlns:a16="http://schemas.microsoft.com/office/drawing/2014/main" id="{3D443119-5C4B-764F-F300-BF9136978B8E}"/>
                    </a:ext>
                  </a:extLst>
                </p:cNvPr>
                <p:cNvSpPr/>
                <p:nvPr/>
              </p:nvSpPr>
              <p:spPr>
                <a:xfrm>
                  <a:off x="-3714975" y="2080500"/>
                  <a:ext cx="103200" cy="11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8" h="4790" extrusionOk="0">
                      <a:moveTo>
                        <a:pt x="2048" y="694"/>
                      </a:moveTo>
                      <a:cubicBezTo>
                        <a:pt x="2458" y="694"/>
                        <a:pt x="2710" y="1009"/>
                        <a:pt x="2710" y="1387"/>
                      </a:cubicBezTo>
                      <a:cubicBezTo>
                        <a:pt x="2710" y="1765"/>
                        <a:pt x="2395" y="2048"/>
                        <a:pt x="2048" y="2048"/>
                      </a:cubicBezTo>
                      <a:cubicBezTo>
                        <a:pt x="1702" y="2048"/>
                        <a:pt x="1387" y="1733"/>
                        <a:pt x="1387" y="1387"/>
                      </a:cubicBezTo>
                      <a:cubicBezTo>
                        <a:pt x="1355" y="1009"/>
                        <a:pt x="1670" y="694"/>
                        <a:pt x="2048" y="694"/>
                      </a:cubicBezTo>
                      <a:close/>
                      <a:moveTo>
                        <a:pt x="2363" y="2741"/>
                      </a:moveTo>
                      <a:cubicBezTo>
                        <a:pt x="2931" y="2741"/>
                        <a:pt x="3403" y="3214"/>
                        <a:pt x="3403" y="3781"/>
                      </a:cubicBezTo>
                      <a:lnTo>
                        <a:pt x="3403" y="4128"/>
                      </a:lnTo>
                      <a:lnTo>
                        <a:pt x="662" y="4128"/>
                      </a:lnTo>
                      <a:lnTo>
                        <a:pt x="662" y="3781"/>
                      </a:lnTo>
                      <a:cubicBezTo>
                        <a:pt x="662" y="3214"/>
                        <a:pt x="1135" y="2741"/>
                        <a:pt x="1702" y="2741"/>
                      </a:cubicBezTo>
                      <a:close/>
                      <a:moveTo>
                        <a:pt x="2048" y="1"/>
                      </a:moveTo>
                      <a:cubicBezTo>
                        <a:pt x="1292" y="1"/>
                        <a:pt x="662" y="631"/>
                        <a:pt x="662" y="1387"/>
                      </a:cubicBezTo>
                      <a:cubicBezTo>
                        <a:pt x="662" y="1702"/>
                        <a:pt x="788" y="2017"/>
                        <a:pt x="977" y="2237"/>
                      </a:cubicBezTo>
                      <a:cubicBezTo>
                        <a:pt x="410" y="2521"/>
                        <a:pt x="1" y="3119"/>
                        <a:pt x="1" y="3781"/>
                      </a:cubicBezTo>
                      <a:lnTo>
                        <a:pt x="1" y="4443"/>
                      </a:lnTo>
                      <a:cubicBezTo>
                        <a:pt x="1" y="4632"/>
                        <a:pt x="158" y="4789"/>
                        <a:pt x="347" y="4789"/>
                      </a:cubicBezTo>
                      <a:lnTo>
                        <a:pt x="3781" y="4789"/>
                      </a:lnTo>
                      <a:cubicBezTo>
                        <a:pt x="3970" y="4789"/>
                        <a:pt x="4128" y="4632"/>
                        <a:pt x="4128" y="4443"/>
                      </a:cubicBezTo>
                      <a:lnTo>
                        <a:pt x="4128" y="3781"/>
                      </a:lnTo>
                      <a:cubicBezTo>
                        <a:pt x="4096" y="3119"/>
                        <a:pt x="3718" y="2521"/>
                        <a:pt x="3120" y="2237"/>
                      </a:cubicBezTo>
                      <a:cubicBezTo>
                        <a:pt x="3309" y="2017"/>
                        <a:pt x="3435" y="1733"/>
                        <a:pt x="3435" y="1387"/>
                      </a:cubicBezTo>
                      <a:cubicBezTo>
                        <a:pt x="3435" y="631"/>
                        <a:pt x="2805" y="1"/>
                        <a:pt x="204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56" name="Google Shape;12552;p89">
                <a:extLst>
                  <a:ext uri="{FF2B5EF4-FFF2-40B4-BE49-F238E27FC236}">
                    <a16:creationId xmlns:a16="http://schemas.microsoft.com/office/drawing/2014/main" id="{F730B09A-AC44-853B-9E63-2B5756824E6B}"/>
                  </a:ext>
                </a:extLst>
              </p:cNvPr>
              <p:cNvSpPr/>
              <p:nvPr/>
            </p:nvSpPr>
            <p:spPr>
              <a:xfrm>
                <a:off x="11151816" y="1962933"/>
                <a:ext cx="642992" cy="486989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8853" extrusionOk="0">
                    <a:moveTo>
                      <a:pt x="1040" y="2709"/>
                    </a:moveTo>
                    <a:cubicBezTo>
                      <a:pt x="1229" y="2709"/>
                      <a:pt x="1386" y="2867"/>
                      <a:pt x="1386" y="3056"/>
                    </a:cubicBezTo>
                    <a:lnTo>
                      <a:pt x="1386" y="5828"/>
                    </a:lnTo>
                    <a:cubicBezTo>
                      <a:pt x="1386" y="6017"/>
                      <a:pt x="1229" y="6175"/>
                      <a:pt x="1040" y="6175"/>
                    </a:cubicBezTo>
                    <a:cubicBezTo>
                      <a:pt x="819" y="6175"/>
                      <a:pt x="662" y="6017"/>
                      <a:pt x="662" y="5828"/>
                    </a:cubicBezTo>
                    <a:lnTo>
                      <a:pt x="662" y="3056"/>
                    </a:lnTo>
                    <a:cubicBezTo>
                      <a:pt x="662" y="2867"/>
                      <a:pt x="819" y="2709"/>
                      <a:pt x="1040" y="2709"/>
                    </a:cubicBezTo>
                    <a:close/>
                    <a:moveTo>
                      <a:pt x="9641" y="1449"/>
                    </a:moveTo>
                    <a:lnTo>
                      <a:pt x="9641" y="7435"/>
                    </a:lnTo>
                    <a:lnTo>
                      <a:pt x="2079" y="5545"/>
                    </a:lnTo>
                    <a:lnTo>
                      <a:pt x="2079" y="3340"/>
                    </a:lnTo>
                    <a:lnTo>
                      <a:pt x="9641" y="1449"/>
                    </a:lnTo>
                    <a:close/>
                    <a:moveTo>
                      <a:pt x="3466" y="6616"/>
                    </a:moveTo>
                    <a:lnTo>
                      <a:pt x="6112" y="7278"/>
                    </a:lnTo>
                    <a:cubicBezTo>
                      <a:pt x="5954" y="7845"/>
                      <a:pt x="5450" y="8223"/>
                      <a:pt x="4820" y="8223"/>
                    </a:cubicBezTo>
                    <a:cubicBezTo>
                      <a:pt x="4064" y="8223"/>
                      <a:pt x="3434" y="7593"/>
                      <a:pt x="3434" y="6837"/>
                    </a:cubicBezTo>
                    <a:cubicBezTo>
                      <a:pt x="3434" y="6774"/>
                      <a:pt x="3434" y="6679"/>
                      <a:pt x="3466" y="6616"/>
                    </a:cubicBezTo>
                    <a:close/>
                    <a:moveTo>
                      <a:pt x="10680" y="662"/>
                    </a:moveTo>
                    <a:cubicBezTo>
                      <a:pt x="10869" y="662"/>
                      <a:pt x="11027" y="819"/>
                      <a:pt x="11027" y="1008"/>
                    </a:cubicBezTo>
                    <a:lnTo>
                      <a:pt x="11027" y="7876"/>
                    </a:lnTo>
                    <a:cubicBezTo>
                      <a:pt x="11027" y="8065"/>
                      <a:pt x="10869" y="8223"/>
                      <a:pt x="10680" y="8223"/>
                    </a:cubicBezTo>
                    <a:cubicBezTo>
                      <a:pt x="10491" y="8223"/>
                      <a:pt x="10334" y="8065"/>
                      <a:pt x="10334" y="7876"/>
                    </a:cubicBezTo>
                    <a:lnTo>
                      <a:pt x="10334" y="1008"/>
                    </a:lnTo>
                    <a:cubicBezTo>
                      <a:pt x="10334" y="819"/>
                      <a:pt x="10491" y="662"/>
                      <a:pt x="10680" y="662"/>
                    </a:cubicBezTo>
                    <a:close/>
                    <a:moveTo>
                      <a:pt x="10680" y="0"/>
                    </a:moveTo>
                    <a:cubicBezTo>
                      <a:pt x="10208" y="0"/>
                      <a:pt x="9798" y="315"/>
                      <a:pt x="9704" y="756"/>
                    </a:cubicBezTo>
                    <a:lnTo>
                      <a:pt x="1985" y="2678"/>
                    </a:lnTo>
                    <a:cubicBezTo>
                      <a:pt x="1827" y="2331"/>
                      <a:pt x="1449" y="2048"/>
                      <a:pt x="1040" y="2048"/>
                    </a:cubicBezTo>
                    <a:cubicBezTo>
                      <a:pt x="473" y="2048"/>
                      <a:pt x="0" y="2520"/>
                      <a:pt x="0" y="3056"/>
                    </a:cubicBezTo>
                    <a:lnTo>
                      <a:pt x="0" y="5828"/>
                    </a:lnTo>
                    <a:cubicBezTo>
                      <a:pt x="0" y="6364"/>
                      <a:pt x="473" y="6837"/>
                      <a:pt x="1040" y="6837"/>
                    </a:cubicBezTo>
                    <a:cubicBezTo>
                      <a:pt x="1449" y="6837"/>
                      <a:pt x="1827" y="6616"/>
                      <a:pt x="1985" y="6206"/>
                    </a:cubicBezTo>
                    <a:lnTo>
                      <a:pt x="2804" y="6427"/>
                    </a:lnTo>
                    <a:cubicBezTo>
                      <a:pt x="2772" y="6522"/>
                      <a:pt x="2772" y="6679"/>
                      <a:pt x="2772" y="6805"/>
                    </a:cubicBezTo>
                    <a:cubicBezTo>
                      <a:pt x="2772" y="7939"/>
                      <a:pt x="3655" y="8853"/>
                      <a:pt x="4820" y="8853"/>
                    </a:cubicBezTo>
                    <a:cubicBezTo>
                      <a:pt x="5324" y="8853"/>
                      <a:pt x="5828" y="8664"/>
                      <a:pt x="6175" y="8317"/>
                    </a:cubicBezTo>
                    <a:cubicBezTo>
                      <a:pt x="6459" y="8065"/>
                      <a:pt x="6648" y="7719"/>
                      <a:pt x="6774" y="7341"/>
                    </a:cubicBezTo>
                    <a:lnTo>
                      <a:pt x="9704" y="8065"/>
                    </a:lnTo>
                    <a:cubicBezTo>
                      <a:pt x="9798" y="8506"/>
                      <a:pt x="10208" y="8821"/>
                      <a:pt x="10680" y="8821"/>
                    </a:cubicBezTo>
                    <a:cubicBezTo>
                      <a:pt x="11216" y="8821"/>
                      <a:pt x="11688" y="8349"/>
                      <a:pt x="11688" y="7782"/>
                    </a:cubicBezTo>
                    <a:lnTo>
                      <a:pt x="11688" y="945"/>
                    </a:lnTo>
                    <a:cubicBezTo>
                      <a:pt x="11688" y="473"/>
                      <a:pt x="11279" y="0"/>
                      <a:pt x="106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157" name="Google Shape;12561;p89">
                <a:extLst>
                  <a:ext uri="{FF2B5EF4-FFF2-40B4-BE49-F238E27FC236}">
                    <a16:creationId xmlns:a16="http://schemas.microsoft.com/office/drawing/2014/main" id="{73DF1B55-F9F0-5C4F-DF4A-BDDC7F5FD980}"/>
                  </a:ext>
                </a:extLst>
              </p:cNvPr>
              <p:cNvGrpSpPr/>
              <p:nvPr/>
            </p:nvGrpSpPr>
            <p:grpSpPr>
              <a:xfrm>
                <a:off x="3710685" y="1885124"/>
                <a:ext cx="643048" cy="642992"/>
                <a:chOff x="-5276050" y="2037975"/>
                <a:chExt cx="292250" cy="292225"/>
              </a:xfrm>
              <a:grpFill/>
            </p:grpSpPr>
            <p:sp>
              <p:nvSpPr>
                <p:cNvPr id="169" name="Google Shape;12562;p89">
                  <a:extLst>
                    <a:ext uri="{FF2B5EF4-FFF2-40B4-BE49-F238E27FC236}">
                      <a16:creationId xmlns:a16="http://schemas.microsoft.com/office/drawing/2014/main" id="{0B2A27B0-7C50-35AA-815F-6DA8D9CE3C4D}"/>
                    </a:ext>
                  </a:extLst>
                </p:cNvPr>
                <p:cNvSpPr/>
                <p:nvPr/>
              </p:nvSpPr>
              <p:spPr>
                <a:xfrm>
                  <a:off x="-5102775" y="2211250"/>
                  <a:ext cx="51225" cy="4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1986" extrusionOk="0">
                      <a:moveTo>
                        <a:pt x="343" y="0"/>
                      </a:moveTo>
                      <a:cubicBezTo>
                        <a:pt x="253" y="0"/>
                        <a:pt x="158" y="32"/>
                        <a:pt x="95" y="95"/>
                      </a:cubicBezTo>
                      <a:cubicBezTo>
                        <a:pt x="1" y="189"/>
                        <a:pt x="1" y="441"/>
                        <a:pt x="95" y="536"/>
                      </a:cubicBezTo>
                      <a:lnTo>
                        <a:pt x="536" y="977"/>
                      </a:lnTo>
                      <a:lnTo>
                        <a:pt x="95" y="1418"/>
                      </a:lnTo>
                      <a:cubicBezTo>
                        <a:pt x="1" y="1544"/>
                        <a:pt x="1" y="1765"/>
                        <a:pt x="95" y="1891"/>
                      </a:cubicBezTo>
                      <a:cubicBezTo>
                        <a:pt x="158" y="1954"/>
                        <a:pt x="253" y="1985"/>
                        <a:pt x="343" y="1985"/>
                      </a:cubicBezTo>
                      <a:cubicBezTo>
                        <a:pt x="434" y="1985"/>
                        <a:pt x="521" y="1954"/>
                        <a:pt x="568" y="1891"/>
                      </a:cubicBezTo>
                      <a:lnTo>
                        <a:pt x="1009" y="1450"/>
                      </a:lnTo>
                      <a:lnTo>
                        <a:pt x="1450" y="1891"/>
                      </a:lnTo>
                      <a:cubicBezTo>
                        <a:pt x="1513" y="1954"/>
                        <a:pt x="1600" y="1985"/>
                        <a:pt x="1686" y="1985"/>
                      </a:cubicBezTo>
                      <a:cubicBezTo>
                        <a:pt x="1773" y="1985"/>
                        <a:pt x="1860" y="1954"/>
                        <a:pt x="1923" y="1891"/>
                      </a:cubicBezTo>
                      <a:cubicBezTo>
                        <a:pt x="2049" y="1765"/>
                        <a:pt x="2049" y="1544"/>
                        <a:pt x="1923" y="1418"/>
                      </a:cubicBezTo>
                      <a:lnTo>
                        <a:pt x="1482" y="977"/>
                      </a:lnTo>
                      <a:lnTo>
                        <a:pt x="1923" y="536"/>
                      </a:lnTo>
                      <a:cubicBezTo>
                        <a:pt x="2049" y="441"/>
                        <a:pt x="2049" y="189"/>
                        <a:pt x="1923" y="95"/>
                      </a:cubicBezTo>
                      <a:cubicBezTo>
                        <a:pt x="1860" y="32"/>
                        <a:pt x="1773" y="0"/>
                        <a:pt x="1686" y="0"/>
                      </a:cubicBezTo>
                      <a:cubicBezTo>
                        <a:pt x="1600" y="0"/>
                        <a:pt x="1513" y="32"/>
                        <a:pt x="1450" y="95"/>
                      </a:cubicBezTo>
                      <a:lnTo>
                        <a:pt x="1009" y="504"/>
                      </a:lnTo>
                      <a:lnTo>
                        <a:pt x="568" y="95"/>
                      </a:lnTo>
                      <a:cubicBezTo>
                        <a:pt x="521" y="32"/>
                        <a:pt x="434" y="0"/>
                        <a:pt x="34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70" name="Google Shape;12563;p89">
                  <a:extLst>
                    <a:ext uri="{FF2B5EF4-FFF2-40B4-BE49-F238E27FC236}">
                      <a16:creationId xmlns:a16="http://schemas.microsoft.com/office/drawing/2014/main" id="{A946C451-AE31-DFBB-9CEA-E0FFC293A6F5}"/>
                    </a:ext>
                  </a:extLst>
                </p:cNvPr>
                <p:cNvSpPr/>
                <p:nvPr/>
              </p:nvSpPr>
              <p:spPr>
                <a:xfrm>
                  <a:off x="-5224050" y="2107875"/>
                  <a:ext cx="51200" cy="4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1993" extrusionOk="0">
                      <a:moveTo>
                        <a:pt x="351" y="0"/>
                      </a:moveTo>
                      <a:cubicBezTo>
                        <a:pt x="260" y="0"/>
                        <a:pt x="173" y="24"/>
                        <a:pt x="126" y="71"/>
                      </a:cubicBezTo>
                      <a:cubicBezTo>
                        <a:pt x="0" y="197"/>
                        <a:pt x="0" y="449"/>
                        <a:pt x="126" y="544"/>
                      </a:cubicBezTo>
                      <a:lnTo>
                        <a:pt x="536" y="985"/>
                      </a:lnTo>
                      <a:lnTo>
                        <a:pt x="126" y="1426"/>
                      </a:lnTo>
                      <a:cubicBezTo>
                        <a:pt x="0" y="1552"/>
                        <a:pt x="0" y="1772"/>
                        <a:pt x="126" y="1898"/>
                      </a:cubicBezTo>
                      <a:cubicBezTo>
                        <a:pt x="173" y="1961"/>
                        <a:pt x="260" y="1993"/>
                        <a:pt x="351" y="1993"/>
                      </a:cubicBezTo>
                      <a:cubicBezTo>
                        <a:pt x="441" y="1993"/>
                        <a:pt x="536" y="1961"/>
                        <a:pt x="599" y="1898"/>
                      </a:cubicBezTo>
                      <a:lnTo>
                        <a:pt x="1008" y="1457"/>
                      </a:lnTo>
                      <a:lnTo>
                        <a:pt x="1449" y="1898"/>
                      </a:lnTo>
                      <a:cubicBezTo>
                        <a:pt x="1512" y="1961"/>
                        <a:pt x="1599" y="1993"/>
                        <a:pt x="1686" y="1993"/>
                      </a:cubicBezTo>
                      <a:cubicBezTo>
                        <a:pt x="1772" y="1993"/>
                        <a:pt x="1859" y="1961"/>
                        <a:pt x="1922" y="1898"/>
                      </a:cubicBezTo>
                      <a:cubicBezTo>
                        <a:pt x="2048" y="1772"/>
                        <a:pt x="2048" y="1520"/>
                        <a:pt x="1922" y="1426"/>
                      </a:cubicBezTo>
                      <a:lnTo>
                        <a:pt x="1481" y="985"/>
                      </a:lnTo>
                      <a:lnTo>
                        <a:pt x="1922" y="544"/>
                      </a:lnTo>
                      <a:cubicBezTo>
                        <a:pt x="2048" y="449"/>
                        <a:pt x="2048" y="197"/>
                        <a:pt x="1922" y="71"/>
                      </a:cubicBezTo>
                      <a:cubicBezTo>
                        <a:pt x="1875" y="24"/>
                        <a:pt x="1788" y="0"/>
                        <a:pt x="1697" y="0"/>
                      </a:cubicBezTo>
                      <a:cubicBezTo>
                        <a:pt x="1607" y="0"/>
                        <a:pt x="1512" y="24"/>
                        <a:pt x="1449" y="71"/>
                      </a:cubicBezTo>
                      <a:lnTo>
                        <a:pt x="1008" y="512"/>
                      </a:lnTo>
                      <a:lnTo>
                        <a:pt x="599" y="71"/>
                      </a:lnTo>
                      <a:cubicBezTo>
                        <a:pt x="536" y="24"/>
                        <a:pt x="441" y="0"/>
                        <a:pt x="35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71" name="Google Shape;12564;p89">
                  <a:extLst>
                    <a:ext uri="{FF2B5EF4-FFF2-40B4-BE49-F238E27FC236}">
                      <a16:creationId xmlns:a16="http://schemas.microsoft.com/office/drawing/2014/main" id="{DA238B8A-CB82-00BA-9685-BB830215F9BE}"/>
                    </a:ext>
                  </a:extLst>
                </p:cNvPr>
                <p:cNvSpPr/>
                <p:nvPr/>
              </p:nvSpPr>
              <p:spPr>
                <a:xfrm>
                  <a:off x="-5276050" y="2037975"/>
                  <a:ext cx="292250" cy="2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90" h="11689" extrusionOk="0">
                      <a:moveTo>
                        <a:pt x="10334" y="3119"/>
                      </a:moveTo>
                      <a:cubicBezTo>
                        <a:pt x="10712" y="3119"/>
                        <a:pt x="11028" y="3403"/>
                        <a:pt x="11028" y="3781"/>
                      </a:cubicBezTo>
                      <a:cubicBezTo>
                        <a:pt x="11028" y="4190"/>
                        <a:pt x="10712" y="4442"/>
                        <a:pt x="10334" y="4442"/>
                      </a:cubicBezTo>
                      <a:cubicBezTo>
                        <a:pt x="9956" y="4442"/>
                        <a:pt x="9673" y="4127"/>
                        <a:pt x="9673" y="3781"/>
                      </a:cubicBezTo>
                      <a:cubicBezTo>
                        <a:pt x="9673" y="3403"/>
                        <a:pt x="9988" y="3119"/>
                        <a:pt x="10334" y="3119"/>
                      </a:cubicBezTo>
                      <a:close/>
                      <a:moveTo>
                        <a:pt x="4443" y="7593"/>
                      </a:moveTo>
                      <a:cubicBezTo>
                        <a:pt x="4853" y="7593"/>
                        <a:pt x="5105" y="7908"/>
                        <a:pt x="5105" y="8255"/>
                      </a:cubicBezTo>
                      <a:cubicBezTo>
                        <a:pt x="5105" y="8664"/>
                        <a:pt x="4790" y="8948"/>
                        <a:pt x="4443" y="8948"/>
                      </a:cubicBezTo>
                      <a:cubicBezTo>
                        <a:pt x="4065" y="8948"/>
                        <a:pt x="3781" y="8633"/>
                        <a:pt x="3781" y="8255"/>
                      </a:cubicBezTo>
                      <a:cubicBezTo>
                        <a:pt x="3781" y="7876"/>
                        <a:pt x="4096" y="7593"/>
                        <a:pt x="4443" y="7593"/>
                      </a:cubicBezTo>
                      <a:close/>
                      <a:moveTo>
                        <a:pt x="5829" y="725"/>
                      </a:moveTo>
                      <a:cubicBezTo>
                        <a:pt x="7341" y="725"/>
                        <a:pt x="8822" y="1386"/>
                        <a:pt x="9799" y="2521"/>
                      </a:cubicBezTo>
                      <a:cubicBezTo>
                        <a:pt x="9326" y="2710"/>
                        <a:pt x="8980" y="3245"/>
                        <a:pt x="8980" y="3781"/>
                      </a:cubicBezTo>
                      <a:cubicBezTo>
                        <a:pt x="8980" y="3718"/>
                        <a:pt x="8917" y="3623"/>
                        <a:pt x="8885" y="3560"/>
                      </a:cubicBezTo>
                      <a:lnTo>
                        <a:pt x="8854" y="3497"/>
                      </a:lnTo>
                      <a:lnTo>
                        <a:pt x="8192" y="2836"/>
                      </a:lnTo>
                      <a:cubicBezTo>
                        <a:pt x="8129" y="2773"/>
                        <a:pt x="8035" y="2741"/>
                        <a:pt x="7944" y="2741"/>
                      </a:cubicBezTo>
                      <a:cubicBezTo>
                        <a:pt x="7853" y="2741"/>
                        <a:pt x="7767" y="2773"/>
                        <a:pt x="7719" y="2836"/>
                      </a:cubicBezTo>
                      <a:cubicBezTo>
                        <a:pt x="7593" y="2962"/>
                        <a:pt x="7593" y="3182"/>
                        <a:pt x="7719" y="3308"/>
                      </a:cubicBezTo>
                      <a:lnTo>
                        <a:pt x="7814" y="3434"/>
                      </a:lnTo>
                      <a:cubicBezTo>
                        <a:pt x="6869" y="3466"/>
                        <a:pt x="5987" y="3875"/>
                        <a:pt x="5262" y="4568"/>
                      </a:cubicBezTo>
                      <a:cubicBezTo>
                        <a:pt x="4600" y="5230"/>
                        <a:pt x="4254" y="6081"/>
                        <a:pt x="4159" y="6963"/>
                      </a:cubicBezTo>
                      <a:cubicBezTo>
                        <a:pt x="3561" y="7120"/>
                        <a:pt x="3151" y="7656"/>
                        <a:pt x="3151" y="8318"/>
                      </a:cubicBezTo>
                      <a:cubicBezTo>
                        <a:pt x="3151" y="9074"/>
                        <a:pt x="3781" y="9704"/>
                        <a:pt x="4506" y="9704"/>
                      </a:cubicBezTo>
                      <a:cubicBezTo>
                        <a:pt x="5262" y="9704"/>
                        <a:pt x="5892" y="9074"/>
                        <a:pt x="5892" y="8318"/>
                      </a:cubicBezTo>
                      <a:cubicBezTo>
                        <a:pt x="5892" y="7687"/>
                        <a:pt x="5451" y="7120"/>
                        <a:pt x="4884" y="6963"/>
                      </a:cubicBezTo>
                      <a:cubicBezTo>
                        <a:pt x="5042" y="5482"/>
                        <a:pt x="6302" y="4222"/>
                        <a:pt x="7814" y="4127"/>
                      </a:cubicBezTo>
                      <a:lnTo>
                        <a:pt x="7814" y="4127"/>
                      </a:lnTo>
                      <a:lnTo>
                        <a:pt x="7751" y="4222"/>
                      </a:lnTo>
                      <a:cubicBezTo>
                        <a:pt x="7625" y="4348"/>
                        <a:pt x="7625" y="4568"/>
                        <a:pt x="7751" y="4694"/>
                      </a:cubicBezTo>
                      <a:cubicBezTo>
                        <a:pt x="7814" y="4757"/>
                        <a:pt x="7901" y="4789"/>
                        <a:pt x="7987" y="4789"/>
                      </a:cubicBezTo>
                      <a:cubicBezTo>
                        <a:pt x="8074" y="4789"/>
                        <a:pt x="8161" y="4757"/>
                        <a:pt x="8224" y="4694"/>
                      </a:cubicBezTo>
                      <a:lnTo>
                        <a:pt x="8885" y="4033"/>
                      </a:lnTo>
                      <a:cubicBezTo>
                        <a:pt x="8980" y="3938"/>
                        <a:pt x="9011" y="3875"/>
                        <a:pt x="9011" y="3781"/>
                      </a:cubicBezTo>
                      <a:cubicBezTo>
                        <a:pt x="9011" y="4537"/>
                        <a:pt x="9641" y="5167"/>
                        <a:pt x="10397" y="5167"/>
                      </a:cubicBezTo>
                      <a:cubicBezTo>
                        <a:pt x="10618" y="5167"/>
                        <a:pt x="10807" y="5136"/>
                        <a:pt x="11028" y="5010"/>
                      </a:cubicBezTo>
                      <a:cubicBezTo>
                        <a:pt x="11059" y="5293"/>
                        <a:pt x="11091" y="5545"/>
                        <a:pt x="11091" y="5829"/>
                      </a:cubicBezTo>
                      <a:cubicBezTo>
                        <a:pt x="11028" y="8696"/>
                        <a:pt x="8696" y="11027"/>
                        <a:pt x="5829" y="11027"/>
                      </a:cubicBezTo>
                      <a:cubicBezTo>
                        <a:pt x="2994" y="11027"/>
                        <a:pt x="694" y="8696"/>
                        <a:pt x="694" y="5829"/>
                      </a:cubicBezTo>
                      <a:cubicBezTo>
                        <a:pt x="694" y="2993"/>
                        <a:pt x="2994" y="725"/>
                        <a:pt x="5829" y="725"/>
                      </a:cubicBezTo>
                      <a:close/>
                      <a:moveTo>
                        <a:pt x="5829" y="0"/>
                      </a:moveTo>
                      <a:cubicBezTo>
                        <a:pt x="2584" y="0"/>
                        <a:pt x="1" y="2615"/>
                        <a:pt x="1" y="5829"/>
                      </a:cubicBezTo>
                      <a:cubicBezTo>
                        <a:pt x="1" y="7404"/>
                        <a:pt x="599" y="8853"/>
                        <a:pt x="1702" y="9956"/>
                      </a:cubicBezTo>
                      <a:cubicBezTo>
                        <a:pt x="2773" y="11058"/>
                        <a:pt x="4254" y="11689"/>
                        <a:pt x="5829" y="11689"/>
                      </a:cubicBezTo>
                      <a:cubicBezTo>
                        <a:pt x="6617" y="11689"/>
                        <a:pt x="7341" y="11531"/>
                        <a:pt x="8098" y="11216"/>
                      </a:cubicBezTo>
                      <a:cubicBezTo>
                        <a:pt x="8822" y="10901"/>
                        <a:pt x="9452" y="10523"/>
                        <a:pt x="9956" y="9956"/>
                      </a:cubicBezTo>
                      <a:cubicBezTo>
                        <a:pt x="10492" y="9420"/>
                        <a:pt x="10901" y="8790"/>
                        <a:pt x="11217" y="8128"/>
                      </a:cubicBezTo>
                      <a:cubicBezTo>
                        <a:pt x="11532" y="7404"/>
                        <a:pt x="11689" y="6616"/>
                        <a:pt x="11689" y="5829"/>
                      </a:cubicBezTo>
                      <a:cubicBezTo>
                        <a:pt x="11689" y="5356"/>
                        <a:pt x="11658" y="4884"/>
                        <a:pt x="11532" y="4442"/>
                      </a:cubicBezTo>
                      <a:cubicBezTo>
                        <a:pt x="11595" y="4253"/>
                        <a:pt x="11689" y="4033"/>
                        <a:pt x="11689" y="3781"/>
                      </a:cubicBezTo>
                      <a:cubicBezTo>
                        <a:pt x="11689" y="3119"/>
                        <a:pt x="11217" y="2552"/>
                        <a:pt x="10586" y="2458"/>
                      </a:cubicBezTo>
                      <a:cubicBezTo>
                        <a:pt x="9484" y="945"/>
                        <a:pt x="7719" y="0"/>
                        <a:pt x="582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8" name="Google Shape;12567;p89">
                <a:extLst>
                  <a:ext uri="{FF2B5EF4-FFF2-40B4-BE49-F238E27FC236}">
                    <a16:creationId xmlns:a16="http://schemas.microsoft.com/office/drawing/2014/main" id="{E2E31AE2-0E2D-8CBC-7695-E8CB03067AA0}"/>
                  </a:ext>
                </a:extLst>
              </p:cNvPr>
              <p:cNvGrpSpPr/>
              <p:nvPr/>
            </p:nvGrpSpPr>
            <p:grpSpPr>
              <a:xfrm>
                <a:off x="7915085" y="1885975"/>
                <a:ext cx="493975" cy="641288"/>
                <a:chOff x="-3462150" y="2046625"/>
                <a:chExt cx="224500" cy="291450"/>
              </a:xfrm>
              <a:grpFill/>
            </p:grpSpPr>
            <p:sp>
              <p:nvSpPr>
                <p:cNvPr id="162" name="Google Shape;12568;p89">
                  <a:extLst>
                    <a:ext uri="{FF2B5EF4-FFF2-40B4-BE49-F238E27FC236}">
                      <a16:creationId xmlns:a16="http://schemas.microsoft.com/office/drawing/2014/main" id="{A276ACC1-899A-9B4A-A791-11E8CCE7CE34}"/>
                    </a:ext>
                  </a:extLst>
                </p:cNvPr>
                <p:cNvSpPr/>
                <p:nvPr/>
              </p:nvSpPr>
              <p:spPr>
                <a:xfrm>
                  <a:off x="-3425125" y="2253000"/>
                  <a:ext cx="51225" cy="5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017" extrusionOk="0">
                      <a:moveTo>
                        <a:pt x="1009" y="662"/>
                      </a:moveTo>
                      <a:cubicBezTo>
                        <a:pt x="1198" y="662"/>
                        <a:pt x="1355" y="819"/>
                        <a:pt x="1355" y="1008"/>
                      </a:cubicBezTo>
                      <a:cubicBezTo>
                        <a:pt x="1355" y="1197"/>
                        <a:pt x="1166" y="1355"/>
                        <a:pt x="1009" y="1355"/>
                      </a:cubicBezTo>
                      <a:cubicBezTo>
                        <a:pt x="820" y="1355"/>
                        <a:pt x="662" y="1197"/>
                        <a:pt x="662" y="1008"/>
                      </a:cubicBezTo>
                      <a:cubicBezTo>
                        <a:pt x="662" y="819"/>
                        <a:pt x="820" y="662"/>
                        <a:pt x="1009" y="662"/>
                      </a:cubicBezTo>
                      <a:close/>
                      <a:moveTo>
                        <a:pt x="1009" y="0"/>
                      </a:moveTo>
                      <a:cubicBezTo>
                        <a:pt x="473" y="0"/>
                        <a:pt x="0" y="441"/>
                        <a:pt x="0" y="1008"/>
                      </a:cubicBezTo>
                      <a:cubicBezTo>
                        <a:pt x="0" y="1575"/>
                        <a:pt x="473" y="2016"/>
                        <a:pt x="1009" y="2016"/>
                      </a:cubicBezTo>
                      <a:cubicBezTo>
                        <a:pt x="1576" y="2016"/>
                        <a:pt x="2048" y="1575"/>
                        <a:pt x="2048" y="1008"/>
                      </a:cubicBezTo>
                      <a:cubicBezTo>
                        <a:pt x="2048" y="441"/>
                        <a:pt x="1576" y="0"/>
                        <a:pt x="100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63" name="Google Shape;12569;p89">
                  <a:extLst>
                    <a:ext uri="{FF2B5EF4-FFF2-40B4-BE49-F238E27FC236}">
                      <a16:creationId xmlns:a16="http://schemas.microsoft.com/office/drawing/2014/main" id="{3F3D47FE-9AA3-6C23-0E7D-D02E22937FCA}"/>
                    </a:ext>
                  </a:extLst>
                </p:cNvPr>
                <p:cNvSpPr/>
                <p:nvPr/>
              </p:nvSpPr>
              <p:spPr>
                <a:xfrm>
                  <a:off x="-3425125" y="2116725"/>
                  <a:ext cx="51225" cy="4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1986" extrusionOk="0">
                      <a:moveTo>
                        <a:pt x="343" y="1"/>
                      </a:moveTo>
                      <a:cubicBezTo>
                        <a:pt x="252" y="1"/>
                        <a:pt x="158" y="32"/>
                        <a:pt x="95" y="95"/>
                      </a:cubicBezTo>
                      <a:cubicBezTo>
                        <a:pt x="0" y="190"/>
                        <a:pt x="0" y="442"/>
                        <a:pt x="95" y="536"/>
                      </a:cubicBezTo>
                      <a:lnTo>
                        <a:pt x="536" y="977"/>
                      </a:lnTo>
                      <a:lnTo>
                        <a:pt x="95" y="1418"/>
                      </a:lnTo>
                      <a:cubicBezTo>
                        <a:pt x="0" y="1544"/>
                        <a:pt x="0" y="1765"/>
                        <a:pt x="95" y="1891"/>
                      </a:cubicBezTo>
                      <a:cubicBezTo>
                        <a:pt x="158" y="1954"/>
                        <a:pt x="252" y="1986"/>
                        <a:pt x="343" y="1986"/>
                      </a:cubicBezTo>
                      <a:cubicBezTo>
                        <a:pt x="434" y="1986"/>
                        <a:pt x="520" y="1954"/>
                        <a:pt x="568" y="1891"/>
                      </a:cubicBezTo>
                      <a:lnTo>
                        <a:pt x="1009" y="1450"/>
                      </a:lnTo>
                      <a:lnTo>
                        <a:pt x="1450" y="1891"/>
                      </a:lnTo>
                      <a:cubicBezTo>
                        <a:pt x="1513" y="1954"/>
                        <a:pt x="1599" y="1986"/>
                        <a:pt x="1686" y="1986"/>
                      </a:cubicBezTo>
                      <a:cubicBezTo>
                        <a:pt x="1773" y="1986"/>
                        <a:pt x="1859" y="1954"/>
                        <a:pt x="1922" y="1891"/>
                      </a:cubicBezTo>
                      <a:cubicBezTo>
                        <a:pt x="2048" y="1765"/>
                        <a:pt x="2048" y="1544"/>
                        <a:pt x="1922" y="1418"/>
                      </a:cubicBezTo>
                      <a:lnTo>
                        <a:pt x="1481" y="977"/>
                      </a:lnTo>
                      <a:lnTo>
                        <a:pt x="1922" y="536"/>
                      </a:lnTo>
                      <a:cubicBezTo>
                        <a:pt x="2048" y="442"/>
                        <a:pt x="2048" y="190"/>
                        <a:pt x="1922" y="95"/>
                      </a:cubicBezTo>
                      <a:cubicBezTo>
                        <a:pt x="1859" y="32"/>
                        <a:pt x="1773" y="1"/>
                        <a:pt x="1686" y="1"/>
                      </a:cubicBezTo>
                      <a:cubicBezTo>
                        <a:pt x="1599" y="1"/>
                        <a:pt x="1513" y="32"/>
                        <a:pt x="1450" y="95"/>
                      </a:cubicBezTo>
                      <a:lnTo>
                        <a:pt x="1009" y="505"/>
                      </a:lnTo>
                      <a:lnTo>
                        <a:pt x="568" y="95"/>
                      </a:lnTo>
                      <a:cubicBezTo>
                        <a:pt x="520" y="32"/>
                        <a:pt x="434" y="1"/>
                        <a:pt x="34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64" name="Google Shape;12570;p89">
                  <a:extLst>
                    <a:ext uri="{FF2B5EF4-FFF2-40B4-BE49-F238E27FC236}">
                      <a16:creationId xmlns:a16="http://schemas.microsoft.com/office/drawing/2014/main" id="{0C4C1DE3-12F0-7493-43D0-44189BE613D4}"/>
                    </a:ext>
                  </a:extLst>
                </p:cNvPr>
                <p:cNvSpPr/>
                <p:nvPr/>
              </p:nvSpPr>
              <p:spPr>
                <a:xfrm>
                  <a:off x="-3425125" y="2185250"/>
                  <a:ext cx="51225" cy="4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1986" extrusionOk="0">
                      <a:moveTo>
                        <a:pt x="343" y="1"/>
                      </a:moveTo>
                      <a:cubicBezTo>
                        <a:pt x="252" y="1"/>
                        <a:pt x="158" y="32"/>
                        <a:pt x="95" y="95"/>
                      </a:cubicBezTo>
                      <a:cubicBezTo>
                        <a:pt x="0" y="221"/>
                        <a:pt x="0" y="442"/>
                        <a:pt x="95" y="568"/>
                      </a:cubicBezTo>
                      <a:lnTo>
                        <a:pt x="536" y="1009"/>
                      </a:lnTo>
                      <a:lnTo>
                        <a:pt x="95" y="1418"/>
                      </a:lnTo>
                      <a:cubicBezTo>
                        <a:pt x="0" y="1544"/>
                        <a:pt x="0" y="1796"/>
                        <a:pt x="95" y="1891"/>
                      </a:cubicBezTo>
                      <a:cubicBezTo>
                        <a:pt x="158" y="1954"/>
                        <a:pt x="252" y="1985"/>
                        <a:pt x="343" y="1985"/>
                      </a:cubicBezTo>
                      <a:cubicBezTo>
                        <a:pt x="434" y="1985"/>
                        <a:pt x="520" y="1954"/>
                        <a:pt x="568" y="1891"/>
                      </a:cubicBezTo>
                      <a:lnTo>
                        <a:pt x="1009" y="1481"/>
                      </a:lnTo>
                      <a:lnTo>
                        <a:pt x="1450" y="1891"/>
                      </a:lnTo>
                      <a:cubicBezTo>
                        <a:pt x="1513" y="1954"/>
                        <a:pt x="1599" y="1985"/>
                        <a:pt x="1686" y="1985"/>
                      </a:cubicBezTo>
                      <a:cubicBezTo>
                        <a:pt x="1773" y="1985"/>
                        <a:pt x="1859" y="1954"/>
                        <a:pt x="1922" y="1891"/>
                      </a:cubicBezTo>
                      <a:cubicBezTo>
                        <a:pt x="2048" y="1796"/>
                        <a:pt x="2048" y="1544"/>
                        <a:pt x="1922" y="1418"/>
                      </a:cubicBezTo>
                      <a:lnTo>
                        <a:pt x="1481" y="1009"/>
                      </a:lnTo>
                      <a:lnTo>
                        <a:pt x="1922" y="568"/>
                      </a:lnTo>
                      <a:cubicBezTo>
                        <a:pt x="2048" y="410"/>
                        <a:pt x="2048" y="221"/>
                        <a:pt x="1922" y="95"/>
                      </a:cubicBezTo>
                      <a:cubicBezTo>
                        <a:pt x="1859" y="32"/>
                        <a:pt x="1773" y="1"/>
                        <a:pt x="1686" y="1"/>
                      </a:cubicBezTo>
                      <a:cubicBezTo>
                        <a:pt x="1599" y="1"/>
                        <a:pt x="1513" y="32"/>
                        <a:pt x="1450" y="95"/>
                      </a:cubicBezTo>
                      <a:lnTo>
                        <a:pt x="1009" y="536"/>
                      </a:lnTo>
                      <a:lnTo>
                        <a:pt x="568" y="95"/>
                      </a:lnTo>
                      <a:cubicBezTo>
                        <a:pt x="520" y="32"/>
                        <a:pt x="434" y="1"/>
                        <a:pt x="34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65" name="Google Shape;12571;p89">
                  <a:extLst>
                    <a:ext uri="{FF2B5EF4-FFF2-40B4-BE49-F238E27FC236}">
                      <a16:creationId xmlns:a16="http://schemas.microsoft.com/office/drawing/2014/main" id="{DAFFD6F8-F487-9784-5A86-598B83C74C3C}"/>
                    </a:ext>
                  </a:extLst>
                </p:cNvPr>
                <p:cNvSpPr/>
                <p:nvPr/>
              </p:nvSpPr>
              <p:spPr>
                <a:xfrm>
                  <a:off x="-3462150" y="2046625"/>
                  <a:ext cx="224500" cy="29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0" h="11658" extrusionOk="0">
                      <a:moveTo>
                        <a:pt x="5924" y="694"/>
                      </a:moveTo>
                      <a:cubicBezTo>
                        <a:pt x="6113" y="694"/>
                        <a:pt x="6270" y="851"/>
                        <a:pt x="6270" y="1040"/>
                      </a:cubicBezTo>
                      <a:cubicBezTo>
                        <a:pt x="6270" y="1229"/>
                        <a:pt x="6113" y="1387"/>
                        <a:pt x="5924" y="1387"/>
                      </a:cubicBezTo>
                      <a:lnTo>
                        <a:pt x="3151" y="1387"/>
                      </a:lnTo>
                      <a:cubicBezTo>
                        <a:pt x="2962" y="1387"/>
                        <a:pt x="2805" y="1229"/>
                        <a:pt x="2805" y="1040"/>
                      </a:cubicBezTo>
                      <a:cubicBezTo>
                        <a:pt x="2805" y="851"/>
                        <a:pt x="2962" y="694"/>
                        <a:pt x="3151" y="694"/>
                      </a:cubicBezTo>
                      <a:close/>
                      <a:moveTo>
                        <a:pt x="8034" y="1356"/>
                      </a:moveTo>
                      <a:cubicBezTo>
                        <a:pt x="8255" y="1356"/>
                        <a:pt x="8413" y="1513"/>
                        <a:pt x="8413" y="1702"/>
                      </a:cubicBezTo>
                      <a:lnTo>
                        <a:pt x="8413" y="10649"/>
                      </a:lnTo>
                      <a:lnTo>
                        <a:pt x="8287" y="10649"/>
                      </a:lnTo>
                      <a:cubicBezTo>
                        <a:pt x="8287" y="10838"/>
                        <a:pt x="8129" y="10996"/>
                        <a:pt x="7940" y="10996"/>
                      </a:cubicBezTo>
                      <a:lnTo>
                        <a:pt x="1103" y="10996"/>
                      </a:lnTo>
                      <a:cubicBezTo>
                        <a:pt x="914" y="10996"/>
                        <a:pt x="757" y="10838"/>
                        <a:pt x="757" y="10649"/>
                      </a:cubicBezTo>
                      <a:lnTo>
                        <a:pt x="757" y="1702"/>
                      </a:lnTo>
                      <a:cubicBezTo>
                        <a:pt x="757" y="1513"/>
                        <a:pt x="914" y="1356"/>
                        <a:pt x="1103" y="1356"/>
                      </a:cubicBezTo>
                      <a:lnTo>
                        <a:pt x="2206" y="1356"/>
                      </a:lnTo>
                      <a:cubicBezTo>
                        <a:pt x="2364" y="1734"/>
                        <a:pt x="2742" y="2017"/>
                        <a:pt x="3214" y="2017"/>
                      </a:cubicBezTo>
                      <a:lnTo>
                        <a:pt x="5955" y="2017"/>
                      </a:lnTo>
                      <a:cubicBezTo>
                        <a:pt x="6396" y="2017"/>
                        <a:pt x="6774" y="1734"/>
                        <a:pt x="6932" y="1356"/>
                      </a:cubicBezTo>
                      <a:close/>
                      <a:moveTo>
                        <a:pt x="3120" y="1"/>
                      </a:moveTo>
                      <a:cubicBezTo>
                        <a:pt x="2679" y="1"/>
                        <a:pt x="2301" y="284"/>
                        <a:pt x="2143" y="694"/>
                      </a:cubicBezTo>
                      <a:lnTo>
                        <a:pt x="1040" y="694"/>
                      </a:lnTo>
                      <a:cubicBezTo>
                        <a:pt x="473" y="694"/>
                        <a:pt x="1" y="1166"/>
                        <a:pt x="1" y="1702"/>
                      </a:cubicBezTo>
                      <a:lnTo>
                        <a:pt x="1" y="10649"/>
                      </a:lnTo>
                      <a:cubicBezTo>
                        <a:pt x="1" y="11185"/>
                        <a:pt x="473" y="11658"/>
                        <a:pt x="1040" y="11658"/>
                      </a:cubicBezTo>
                      <a:lnTo>
                        <a:pt x="7877" y="11658"/>
                      </a:lnTo>
                      <a:cubicBezTo>
                        <a:pt x="8444" y="11658"/>
                        <a:pt x="8917" y="11185"/>
                        <a:pt x="8917" y="10649"/>
                      </a:cubicBezTo>
                      <a:lnTo>
                        <a:pt x="8917" y="1702"/>
                      </a:lnTo>
                      <a:cubicBezTo>
                        <a:pt x="8980" y="1166"/>
                        <a:pt x="8507" y="694"/>
                        <a:pt x="7971" y="694"/>
                      </a:cubicBezTo>
                      <a:lnTo>
                        <a:pt x="6869" y="694"/>
                      </a:lnTo>
                      <a:cubicBezTo>
                        <a:pt x="6711" y="284"/>
                        <a:pt x="6365" y="1"/>
                        <a:pt x="589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Google Shape;12572;p89">
                  <a:extLst>
                    <a:ext uri="{FF2B5EF4-FFF2-40B4-BE49-F238E27FC236}">
                      <a16:creationId xmlns:a16="http://schemas.microsoft.com/office/drawing/2014/main" id="{734D9453-50EF-8683-661C-AA1561A73FC0}"/>
                    </a:ext>
                  </a:extLst>
                </p:cNvPr>
                <p:cNvSpPr/>
                <p:nvPr/>
              </p:nvSpPr>
              <p:spPr>
                <a:xfrm>
                  <a:off x="-3358175" y="2133275"/>
                  <a:ext cx="866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725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78"/>
                      </a:cubicBezTo>
                      <a:cubicBezTo>
                        <a:pt x="0" y="567"/>
                        <a:pt x="158" y="725"/>
                        <a:pt x="347" y="725"/>
                      </a:cubicBezTo>
                      <a:lnTo>
                        <a:pt x="3088" y="725"/>
                      </a:lnTo>
                      <a:cubicBezTo>
                        <a:pt x="3308" y="725"/>
                        <a:pt x="3466" y="567"/>
                        <a:pt x="3466" y="378"/>
                      </a:cubicBezTo>
                      <a:cubicBezTo>
                        <a:pt x="3466" y="158"/>
                        <a:pt x="3308" y="0"/>
                        <a:pt x="30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67" name="Google Shape;12573;p89">
                  <a:extLst>
                    <a:ext uri="{FF2B5EF4-FFF2-40B4-BE49-F238E27FC236}">
                      <a16:creationId xmlns:a16="http://schemas.microsoft.com/office/drawing/2014/main" id="{2D1D0DA0-9E5F-C1EF-028A-D50E181116C5}"/>
                    </a:ext>
                  </a:extLst>
                </p:cNvPr>
                <p:cNvSpPr/>
                <p:nvPr/>
              </p:nvSpPr>
              <p:spPr>
                <a:xfrm>
                  <a:off x="-3358175" y="2201800"/>
                  <a:ext cx="866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lnTo>
                        <a:pt x="3088" y="693"/>
                      </a:lnTo>
                      <a:cubicBezTo>
                        <a:pt x="3308" y="693"/>
                        <a:pt x="3466" y="536"/>
                        <a:pt x="3466" y="347"/>
                      </a:cubicBezTo>
                      <a:cubicBezTo>
                        <a:pt x="3466" y="158"/>
                        <a:pt x="3308" y="0"/>
                        <a:pt x="30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Google Shape;12574;p89">
                  <a:extLst>
                    <a:ext uri="{FF2B5EF4-FFF2-40B4-BE49-F238E27FC236}">
                      <a16:creationId xmlns:a16="http://schemas.microsoft.com/office/drawing/2014/main" id="{BA6F1832-04C5-556E-CEFB-7F87DCC7FDAF}"/>
                    </a:ext>
                  </a:extLst>
                </p:cNvPr>
                <p:cNvSpPr/>
                <p:nvPr/>
              </p:nvSpPr>
              <p:spPr>
                <a:xfrm>
                  <a:off x="-3358175" y="2270325"/>
                  <a:ext cx="866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725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67"/>
                        <a:pt x="158" y="725"/>
                        <a:pt x="347" y="725"/>
                      </a:cubicBezTo>
                      <a:lnTo>
                        <a:pt x="3088" y="725"/>
                      </a:lnTo>
                      <a:cubicBezTo>
                        <a:pt x="3308" y="725"/>
                        <a:pt x="3466" y="567"/>
                        <a:pt x="3466" y="347"/>
                      </a:cubicBezTo>
                      <a:cubicBezTo>
                        <a:pt x="3466" y="158"/>
                        <a:pt x="3308" y="0"/>
                        <a:pt x="30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9" name="Google Shape;12602;p89">
                <a:extLst>
                  <a:ext uri="{FF2B5EF4-FFF2-40B4-BE49-F238E27FC236}">
                    <a16:creationId xmlns:a16="http://schemas.microsoft.com/office/drawing/2014/main" id="{5807D68A-8168-A777-6CA5-EEFD0B0AE00D}"/>
                  </a:ext>
                </a:extLst>
              </p:cNvPr>
              <p:cNvGrpSpPr/>
              <p:nvPr/>
            </p:nvGrpSpPr>
            <p:grpSpPr>
              <a:xfrm>
                <a:off x="2063594" y="1908370"/>
                <a:ext cx="624120" cy="625775"/>
                <a:chOff x="6679825" y="2693700"/>
                <a:chExt cx="257875" cy="258575"/>
              </a:xfrm>
              <a:grpFill/>
            </p:grpSpPr>
            <p:sp>
              <p:nvSpPr>
                <p:cNvPr id="160" name="Google Shape;12603;p89">
                  <a:extLst>
                    <a:ext uri="{FF2B5EF4-FFF2-40B4-BE49-F238E27FC236}">
                      <a16:creationId xmlns:a16="http://schemas.microsoft.com/office/drawing/2014/main" id="{84E7F6BA-419C-1CC2-2AC6-4F7D2D6CFFFB}"/>
                    </a:ext>
                  </a:extLst>
                </p:cNvPr>
                <p:cNvSpPr/>
                <p:nvPr/>
              </p:nvSpPr>
              <p:spPr>
                <a:xfrm>
                  <a:off x="6679825" y="2693700"/>
                  <a:ext cx="257875" cy="25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5" h="10343" extrusionOk="0">
                      <a:moveTo>
                        <a:pt x="5102" y="670"/>
                      </a:moveTo>
                      <a:cubicBezTo>
                        <a:pt x="5604" y="670"/>
                        <a:pt x="6022" y="1088"/>
                        <a:pt x="6022" y="1562"/>
                      </a:cubicBezTo>
                      <a:cubicBezTo>
                        <a:pt x="6022" y="2063"/>
                        <a:pt x="5604" y="2481"/>
                        <a:pt x="5102" y="2481"/>
                      </a:cubicBezTo>
                      <a:cubicBezTo>
                        <a:pt x="4600" y="2481"/>
                        <a:pt x="4182" y="2063"/>
                        <a:pt x="4182" y="1562"/>
                      </a:cubicBezTo>
                      <a:cubicBezTo>
                        <a:pt x="4182" y="1088"/>
                        <a:pt x="4600" y="670"/>
                        <a:pt x="5102" y="670"/>
                      </a:cubicBezTo>
                      <a:close/>
                      <a:moveTo>
                        <a:pt x="1757" y="1896"/>
                      </a:moveTo>
                      <a:cubicBezTo>
                        <a:pt x="2063" y="1896"/>
                        <a:pt x="2342" y="2175"/>
                        <a:pt x="2342" y="2481"/>
                      </a:cubicBezTo>
                      <a:cubicBezTo>
                        <a:pt x="2342" y="2788"/>
                        <a:pt x="2063" y="3067"/>
                        <a:pt x="1757" y="3067"/>
                      </a:cubicBezTo>
                      <a:cubicBezTo>
                        <a:pt x="1422" y="3067"/>
                        <a:pt x="1143" y="2788"/>
                        <a:pt x="1143" y="2481"/>
                      </a:cubicBezTo>
                      <a:cubicBezTo>
                        <a:pt x="1143" y="2119"/>
                        <a:pt x="1422" y="1896"/>
                        <a:pt x="1757" y="1896"/>
                      </a:cubicBezTo>
                      <a:close/>
                      <a:moveTo>
                        <a:pt x="8447" y="1896"/>
                      </a:moveTo>
                      <a:cubicBezTo>
                        <a:pt x="8781" y="1896"/>
                        <a:pt x="9032" y="2175"/>
                        <a:pt x="9032" y="2481"/>
                      </a:cubicBezTo>
                      <a:cubicBezTo>
                        <a:pt x="9032" y="2788"/>
                        <a:pt x="8753" y="3067"/>
                        <a:pt x="8447" y="3067"/>
                      </a:cubicBezTo>
                      <a:cubicBezTo>
                        <a:pt x="8112" y="3067"/>
                        <a:pt x="7834" y="2788"/>
                        <a:pt x="7834" y="2481"/>
                      </a:cubicBezTo>
                      <a:cubicBezTo>
                        <a:pt x="7834" y="2119"/>
                        <a:pt x="8112" y="1896"/>
                        <a:pt x="8447" y="1896"/>
                      </a:cubicBezTo>
                      <a:close/>
                      <a:moveTo>
                        <a:pt x="1701" y="3624"/>
                      </a:moveTo>
                      <a:cubicBezTo>
                        <a:pt x="2370" y="3624"/>
                        <a:pt x="2927" y="4182"/>
                        <a:pt x="2927" y="4851"/>
                      </a:cubicBezTo>
                      <a:lnTo>
                        <a:pt x="2927" y="6412"/>
                      </a:lnTo>
                      <a:cubicBezTo>
                        <a:pt x="2955" y="6635"/>
                        <a:pt x="2816" y="6719"/>
                        <a:pt x="2649" y="6719"/>
                      </a:cubicBezTo>
                      <a:cubicBezTo>
                        <a:pt x="2481" y="6719"/>
                        <a:pt x="2342" y="6858"/>
                        <a:pt x="2342" y="7053"/>
                      </a:cubicBezTo>
                      <a:lnTo>
                        <a:pt x="2342" y="8865"/>
                      </a:lnTo>
                      <a:cubicBezTo>
                        <a:pt x="2342" y="9032"/>
                        <a:pt x="2203" y="9172"/>
                        <a:pt x="2035" y="9172"/>
                      </a:cubicBezTo>
                      <a:lnTo>
                        <a:pt x="1422" y="9172"/>
                      </a:lnTo>
                      <a:cubicBezTo>
                        <a:pt x="1255" y="9172"/>
                        <a:pt x="1116" y="9032"/>
                        <a:pt x="1116" y="8865"/>
                      </a:cubicBezTo>
                      <a:lnTo>
                        <a:pt x="1116" y="7053"/>
                      </a:lnTo>
                      <a:cubicBezTo>
                        <a:pt x="1116" y="6858"/>
                        <a:pt x="976" y="6719"/>
                        <a:pt x="809" y="6719"/>
                      </a:cubicBezTo>
                      <a:cubicBezTo>
                        <a:pt x="642" y="6719"/>
                        <a:pt x="502" y="6579"/>
                        <a:pt x="502" y="6412"/>
                      </a:cubicBezTo>
                      <a:lnTo>
                        <a:pt x="502" y="4851"/>
                      </a:lnTo>
                      <a:cubicBezTo>
                        <a:pt x="502" y="4182"/>
                        <a:pt x="1060" y="3624"/>
                        <a:pt x="1701" y="3624"/>
                      </a:cubicBezTo>
                      <a:close/>
                      <a:moveTo>
                        <a:pt x="8391" y="3624"/>
                      </a:moveTo>
                      <a:cubicBezTo>
                        <a:pt x="9060" y="3624"/>
                        <a:pt x="9618" y="4182"/>
                        <a:pt x="9618" y="4851"/>
                      </a:cubicBezTo>
                      <a:lnTo>
                        <a:pt x="9618" y="6440"/>
                      </a:lnTo>
                      <a:lnTo>
                        <a:pt x="9645" y="6440"/>
                      </a:lnTo>
                      <a:cubicBezTo>
                        <a:pt x="9645" y="6635"/>
                        <a:pt x="9506" y="6774"/>
                        <a:pt x="9339" y="6774"/>
                      </a:cubicBezTo>
                      <a:cubicBezTo>
                        <a:pt x="9172" y="6774"/>
                        <a:pt x="9032" y="6914"/>
                        <a:pt x="9032" y="7081"/>
                      </a:cubicBezTo>
                      <a:lnTo>
                        <a:pt x="9032" y="8893"/>
                      </a:lnTo>
                      <a:cubicBezTo>
                        <a:pt x="9032" y="9060"/>
                        <a:pt x="8893" y="9199"/>
                        <a:pt x="8726" y="9199"/>
                      </a:cubicBezTo>
                      <a:lnTo>
                        <a:pt x="8112" y="9199"/>
                      </a:lnTo>
                      <a:cubicBezTo>
                        <a:pt x="7945" y="9199"/>
                        <a:pt x="7806" y="9060"/>
                        <a:pt x="7806" y="8893"/>
                      </a:cubicBezTo>
                      <a:lnTo>
                        <a:pt x="7806" y="7053"/>
                      </a:lnTo>
                      <a:cubicBezTo>
                        <a:pt x="7806" y="6858"/>
                        <a:pt x="7666" y="6719"/>
                        <a:pt x="7499" y="6719"/>
                      </a:cubicBezTo>
                      <a:cubicBezTo>
                        <a:pt x="7332" y="6719"/>
                        <a:pt x="7192" y="6579"/>
                        <a:pt x="7192" y="6412"/>
                      </a:cubicBezTo>
                      <a:lnTo>
                        <a:pt x="7192" y="4851"/>
                      </a:lnTo>
                      <a:cubicBezTo>
                        <a:pt x="7192" y="4182"/>
                        <a:pt x="7750" y="3624"/>
                        <a:pt x="8391" y="3624"/>
                      </a:cubicBezTo>
                      <a:close/>
                      <a:moveTo>
                        <a:pt x="5381" y="3095"/>
                      </a:moveTo>
                      <a:cubicBezTo>
                        <a:pt x="6077" y="3234"/>
                        <a:pt x="6635" y="3875"/>
                        <a:pt x="6635" y="4600"/>
                      </a:cubicBezTo>
                      <a:lnTo>
                        <a:pt x="6635" y="6440"/>
                      </a:lnTo>
                      <a:cubicBezTo>
                        <a:pt x="6663" y="6635"/>
                        <a:pt x="6523" y="6719"/>
                        <a:pt x="6356" y="6719"/>
                      </a:cubicBezTo>
                      <a:cubicBezTo>
                        <a:pt x="6161" y="6719"/>
                        <a:pt x="6022" y="6858"/>
                        <a:pt x="6022" y="7053"/>
                      </a:cubicBezTo>
                      <a:lnTo>
                        <a:pt x="6022" y="9478"/>
                      </a:lnTo>
                      <a:cubicBezTo>
                        <a:pt x="6022" y="9645"/>
                        <a:pt x="5882" y="9785"/>
                        <a:pt x="5715" y="9785"/>
                      </a:cubicBezTo>
                      <a:lnTo>
                        <a:pt x="4461" y="9785"/>
                      </a:lnTo>
                      <a:cubicBezTo>
                        <a:pt x="4293" y="9785"/>
                        <a:pt x="4154" y="9645"/>
                        <a:pt x="4154" y="9478"/>
                      </a:cubicBezTo>
                      <a:lnTo>
                        <a:pt x="4154" y="7053"/>
                      </a:lnTo>
                      <a:cubicBezTo>
                        <a:pt x="4154" y="6858"/>
                        <a:pt x="4015" y="6719"/>
                        <a:pt x="3847" y="6719"/>
                      </a:cubicBezTo>
                      <a:cubicBezTo>
                        <a:pt x="3652" y="6719"/>
                        <a:pt x="3513" y="6579"/>
                        <a:pt x="3513" y="6412"/>
                      </a:cubicBezTo>
                      <a:lnTo>
                        <a:pt x="3513" y="4851"/>
                      </a:lnTo>
                      <a:lnTo>
                        <a:pt x="3513" y="4600"/>
                      </a:lnTo>
                      <a:cubicBezTo>
                        <a:pt x="3513" y="3875"/>
                        <a:pt x="4043" y="3234"/>
                        <a:pt x="4739" y="3095"/>
                      </a:cubicBezTo>
                      <a:lnTo>
                        <a:pt x="4739" y="5185"/>
                      </a:lnTo>
                      <a:cubicBezTo>
                        <a:pt x="4739" y="5381"/>
                        <a:pt x="4879" y="5520"/>
                        <a:pt x="5046" y="5520"/>
                      </a:cubicBezTo>
                      <a:cubicBezTo>
                        <a:pt x="5241" y="5520"/>
                        <a:pt x="5381" y="5381"/>
                        <a:pt x="5381" y="5185"/>
                      </a:cubicBezTo>
                      <a:lnTo>
                        <a:pt x="5381" y="3095"/>
                      </a:lnTo>
                      <a:close/>
                      <a:moveTo>
                        <a:pt x="5130" y="1"/>
                      </a:moveTo>
                      <a:cubicBezTo>
                        <a:pt x="4293" y="1"/>
                        <a:pt x="3624" y="670"/>
                        <a:pt x="3624" y="1506"/>
                      </a:cubicBezTo>
                      <a:cubicBezTo>
                        <a:pt x="3624" y="1952"/>
                        <a:pt x="3847" y="2370"/>
                        <a:pt x="4154" y="2649"/>
                      </a:cubicBezTo>
                      <a:cubicBezTo>
                        <a:pt x="3736" y="2872"/>
                        <a:pt x="3373" y="3234"/>
                        <a:pt x="3206" y="3652"/>
                      </a:cubicBezTo>
                      <a:cubicBezTo>
                        <a:pt x="3067" y="3485"/>
                        <a:pt x="2900" y="3346"/>
                        <a:pt x="2677" y="3234"/>
                      </a:cubicBezTo>
                      <a:cubicBezTo>
                        <a:pt x="2900" y="3039"/>
                        <a:pt x="3039" y="2732"/>
                        <a:pt x="3039" y="2398"/>
                      </a:cubicBezTo>
                      <a:cubicBezTo>
                        <a:pt x="3039" y="1757"/>
                        <a:pt x="2481" y="1199"/>
                        <a:pt x="1812" y="1199"/>
                      </a:cubicBezTo>
                      <a:cubicBezTo>
                        <a:pt x="1143" y="1199"/>
                        <a:pt x="586" y="1757"/>
                        <a:pt x="586" y="2398"/>
                      </a:cubicBezTo>
                      <a:cubicBezTo>
                        <a:pt x="586" y="2732"/>
                        <a:pt x="725" y="3039"/>
                        <a:pt x="948" y="3234"/>
                      </a:cubicBezTo>
                      <a:cubicBezTo>
                        <a:pt x="391" y="3569"/>
                        <a:pt x="1" y="4154"/>
                        <a:pt x="1" y="4851"/>
                      </a:cubicBezTo>
                      <a:lnTo>
                        <a:pt x="1" y="6412"/>
                      </a:lnTo>
                      <a:cubicBezTo>
                        <a:pt x="1" y="6802"/>
                        <a:pt x="251" y="7137"/>
                        <a:pt x="586" y="7276"/>
                      </a:cubicBezTo>
                      <a:lnTo>
                        <a:pt x="586" y="8865"/>
                      </a:lnTo>
                      <a:cubicBezTo>
                        <a:pt x="586" y="9339"/>
                        <a:pt x="1004" y="9757"/>
                        <a:pt x="1506" y="9757"/>
                      </a:cubicBezTo>
                      <a:lnTo>
                        <a:pt x="2091" y="9757"/>
                      </a:lnTo>
                      <a:cubicBezTo>
                        <a:pt x="2593" y="9757"/>
                        <a:pt x="3011" y="9339"/>
                        <a:pt x="3011" y="8865"/>
                      </a:cubicBezTo>
                      <a:lnTo>
                        <a:pt x="3011" y="7276"/>
                      </a:lnTo>
                      <a:cubicBezTo>
                        <a:pt x="3095" y="7248"/>
                        <a:pt x="3206" y="7192"/>
                        <a:pt x="3318" y="7109"/>
                      </a:cubicBezTo>
                      <a:cubicBezTo>
                        <a:pt x="3429" y="7192"/>
                        <a:pt x="3485" y="7248"/>
                        <a:pt x="3624" y="7276"/>
                      </a:cubicBezTo>
                      <a:lnTo>
                        <a:pt x="3624" y="9450"/>
                      </a:lnTo>
                      <a:cubicBezTo>
                        <a:pt x="3624" y="9924"/>
                        <a:pt x="4043" y="10342"/>
                        <a:pt x="4544" y="10342"/>
                      </a:cubicBezTo>
                      <a:lnTo>
                        <a:pt x="5799" y="10342"/>
                      </a:lnTo>
                      <a:cubicBezTo>
                        <a:pt x="6273" y="10342"/>
                        <a:pt x="6691" y="9924"/>
                        <a:pt x="6691" y="9450"/>
                      </a:cubicBezTo>
                      <a:lnTo>
                        <a:pt x="6691" y="7276"/>
                      </a:lnTo>
                      <a:cubicBezTo>
                        <a:pt x="6802" y="7248"/>
                        <a:pt x="6914" y="7192"/>
                        <a:pt x="6997" y="7109"/>
                      </a:cubicBezTo>
                      <a:cubicBezTo>
                        <a:pt x="7109" y="7192"/>
                        <a:pt x="7192" y="7248"/>
                        <a:pt x="7332" y="7276"/>
                      </a:cubicBezTo>
                      <a:lnTo>
                        <a:pt x="7332" y="8865"/>
                      </a:lnTo>
                      <a:cubicBezTo>
                        <a:pt x="7332" y="9339"/>
                        <a:pt x="7750" y="9757"/>
                        <a:pt x="8224" y="9757"/>
                      </a:cubicBezTo>
                      <a:lnTo>
                        <a:pt x="8809" y="9757"/>
                      </a:lnTo>
                      <a:cubicBezTo>
                        <a:pt x="9311" y="9757"/>
                        <a:pt x="9729" y="9339"/>
                        <a:pt x="9729" y="8865"/>
                      </a:cubicBezTo>
                      <a:lnTo>
                        <a:pt x="9729" y="7276"/>
                      </a:lnTo>
                      <a:cubicBezTo>
                        <a:pt x="10064" y="7137"/>
                        <a:pt x="10314" y="6830"/>
                        <a:pt x="10314" y="6412"/>
                      </a:cubicBezTo>
                      <a:lnTo>
                        <a:pt x="10314" y="4851"/>
                      </a:lnTo>
                      <a:cubicBezTo>
                        <a:pt x="10287" y="4210"/>
                        <a:pt x="9896" y="3596"/>
                        <a:pt x="9339" y="3318"/>
                      </a:cubicBezTo>
                      <a:cubicBezTo>
                        <a:pt x="9562" y="3095"/>
                        <a:pt x="9701" y="2788"/>
                        <a:pt x="9701" y="2481"/>
                      </a:cubicBezTo>
                      <a:cubicBezTo>
                        <a:pt x="9701" y="1812"/>
                        <a:pt x="9144" y="1255"/>
                        <a:pt x="8475" y="1255"/>
                      </a:cubicBezTo>
                      <a:cubicBezTo>
                        <a:pt x="7806" y="1255"/>
                        <a:pt x="7248" y="1812"/>
                        <a:pt x="7248" y="2481"/>
                      </a:cubicBezTo>
                      <a:cubicBezTo>
                        <a:pt x="7248" y="2788"/>
                        <a:pt x="7388" y="3095"/>
                        <a:pt x="7611" y="3318"/>
                      </a:cubicBezTo>
                      <a:cubicBezTo>
                        <a:pt x="7388" y="3429"/>
                        <a:pt x="7220" y="3569"/>
                        <a:pt x="7081" y="3736"/>
                      </a:cubicBezTo>
                      <a:cubicBezTo>
                        <a:pt x="6969" y="3485"/>
                        <a:pt x="6802" y="3290"/>
                        <a:pt x="6635" y="3067"/>
                      </a:cubicBezTo>
                      <a:cubicBezTo>
                        <a:pt x="6496" y="2927"/>
                        <a:pt x="6300" y="2788"/>
                        <a:pt x="6105" y="2677"/>
                      </a:cubicBezTo>
                      <a:cubicBezTo>
                        <a:pt x="6440" y="2370"/>
                        <a:pt x="6663" y="1952"/>
                        <a:pt x="6663" y="1534"/>
                      </a:cubicBezTo>
                      <a:cubicBezTo>
                        <a:pt x="6663" y="1116"/>
                        <a:pt x="6496" y="725"/>
                        <a:pt x="6217" y="447"/>
                      </a:cubicBezTo>
                      <a:cubicBezTo>
                        <a:pt x="5938" y="168"/>
                        <a:pt x="5520" y="1"/>
                        <a:pt x="513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Google Shape;12604;p89">
                  <a:extLst>
                    <a:ext uri="{FF2B5EF4-FFF2-40B4-BE49-F238E27FC236}">
                      <a16:creationId xmlns:a16="http://schemas.microsoft.com/office/drawing/2014/main" id="{C145BB77-F479-8DC2-E5AC-72D96D44BDBD}"/>
                    </a:ext>
                  </a:extLst>
                </p:cNvPr>
                <p:cNvSpPr/>
                <p:nvPr/>
              </p:nvSpPr>
              <p:spPr>
                <a:xfrm flipH="1">
                  <a:off x="6679825" y="2693700"/>
                  <a:ext cx="257875" cy="25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5" h="10343" extrusionOk="0">
                      <a:moveTo>
                        <a:pt x="5102" y="670"/>
                      </a:moveTo>
                      <a:cubicBezTo>
                        <a:pt x="5604" y="670"/>
                        <a:pt x="6022" y="1088"/>
                        <a:pt x="6022" y="1562"/>
                      </a:cubicBezTo>
                      <a:cubicBezTo>
                        <a:pt x="6022" y="2063"/>
                        <a:pt x="5604" y="2481"/>
                        <a:pt x="5102" y="2481"/>
                      </a:cubicBezTo>
                      <a:cubicBezTo>
                        <a:pt x="4600" y="2481"/>
                        <a:pt x="4182" y="2063"/>
                        <a:pt x="4182" y="1562"/>
                      </a:cubicBezTo>
                      <a:cubicBezTo>
                        <a:pt x="4182" y="1088"/>
                        <a:pt x="4600" y="670"/>
                        <a:pt x="5102" y="670"/>
                      </a:cubicBezTo>
                      <a:close/>
                      <a:moveTo>
                        <a:pt x="1757" y="1896"/>
                      </a:moveTo>
                      <a:cubicBezTo>
                        <a:pt x="2063" y="1896"/>
                        <a:pt x="2342" y="2175"/>
                        <a:pt x="2342" y="2481"/>
                      </a:cubicBezTo>
                      <a:cubicBezTo>
                        <a:pt x="2342" y="2788"/>
                        <a:pt x="2063" y="3067"/>
                        <a:pt x="1757" y="3067"/>
                      </a:cubicBezTo>
                      <a:cubicBezTo>
                        <a:pt x="1422" y="3067"/>
                        <a:pt x="1143" y="2788"/>
                        <a:pt x="1143" y="2481"/>
                      </a:cubicBezTo>
                      <a:cubicBezTo>
                        <a:pt x="1143" y="2119"/>
                        <a:pt x="1422" y="1896"/>
                        <a:pt x="1757" y="1896"/>
                      </a:cubicBezTo>
                      <a:close/>
                      <a:moveTo>
                        <a:pt x="8447" y="1896"/>
                      </a:moveTo>
                      <a:cubicBezTo>
                        <a:pt x="8781" y="1896"/>
                        <a:pt x="9032" y="2175"/>
                        <a:pt x="9032" y="2481"/>
                      </a:cubicBezTo>
                      <a:cubicBezTo>
                        <a:pt x="9032" y="2788"/>
                        <a:pt x="8753" y="3067"/>
                        <a:pt x="8447" y="3067"/>
                      </a:cubicBezTo>
                      <a:cubicBezTo>
                        <a:pt x="8112" y="3067"/>
                        <a:pt x="7834" y="2788"/>
                        <a:pt x="7834" y="2481"/>
                      </a:cubicBezTo>
                      <a:cubicBezTo>
                        <a:pt x="7834" y="2119"/>
                        <a:pt x="8112" y="1896"/>
                        <a:pt x="8447" y="1896"/>
                      </a:cubicBezTo>
                      <a:close/>
                      <a:moveTo>
                        <a:pt x="1701" y="3624"/>
                      </a:moveTo>
                      <a:cubicBezTo>
                        <a:pt x="2370" y="3624"/>
                        <a:pt x="2927" y="4182"/>
                        <a:pt x="2927" y="4851"/>
                      </a:cubicBezTo>
                      <a:lnTo>
                        <a:pt x="2927" y="6412"/>
                      </a:lnTo>
                      <a:cubicBezTo>
                        <a:pt x="2955" y="6635"/>
                        <a:pt x="2816" y="6719"/>
                        <a:pt x="2649" y="6719"/>
                      </a:cubicBezTo>
                      <a:cubicBezTo>
                        <a:pt x="2481" y="6719"/>
                        <a:pt x="2342" y="6858"/>
                        <a:pt x="2342" y="7053"/>
                      </a:cubicBezTo>
                      <a:lnTo>
                        <a:pt x="2342" y="8865"/>
                      </a:lnTo>
                      <a:cubicBezTo>
                        <a:pt x="2342" y="9032"/>
                        <a:pt x="2203" y="9172"/>
                        <a:pt x="2035" y="9172"/>
                      </a:cubicBezTo>
                      <a:lnTo>
                        <a:pt x="1422" y="9172"/>
                      </a:lnTo>
                      <a:cubicBezTo>
                        <a:pt x="1255" y="9172"/>
                        <a:pt x="1116" y="9032"/>
                        <a:pt x="1116" y="8865"/>
                      </a:cubicBezTo>
                      <a:lnTo>
                        <a:pt x="1116" y="7053"/>
                      </a:lnTo>
                      <a:cubicBezTo>
                        <a:pt x="1116" y="6858"/>
                        <a:pt x="976" y="6719"/>
                        <a:pt x="809" y="6719"/>
                      </a:cubicBezTo>
                      <a:cubicBezTo>
                        <a:pt x="642" y="6719"/>
                        <a:pt x="502" y="6579"/>
                        <a:pt x="502" y="6412"/>
                      </a:cubicBezTo>
                      <a:lnTo>
                        <a:pt x="502" y="4851"/>
                      </a:lnTo>
                      <a:cubicBezTo>
                        <a:pt x="502" y="4182"/>
                        <a:pt x="1060" y="3624"/>
                        <a:pt x="1701" y="3624"/>
                      </a:cubicBezTo>
                      <a:close/>
                      <a:moveTo>
                        <a:pt x="8391" y="3624"/>
                      </a:moveTo>
                      <a:cubicBezTo>
                        <a:pt x="9060" y="3624"/>
                        <a:pt x="9618" y="4182"/>
                        <a:pt x="9618" y="4851"/>
                      </a:cubicBezTo>
                      <a:lnTo>
                        <a:pt x="9618" y="6440"/>
                      </a:lnTo>
                      <a:lnTo>
                        <a:pt x="9645" y="6440"/>
                      </a:lnTo>
                      <a:cubicBezTo>
                        <a:pt x="9645" y="6635"/>
                        <a:pt x="9506" y="6774"/>
                        <a:pt x="9339" y="6774"/>
                      </a:cubicBezTo>
                      <a:cubicBezTo>
                        <a:pt x="9172" y="6774"/>
                        <a:pt x="9032" y="6914"/>
                        <a:pt x="9032" y="7081"/>
                      </a:cubicBezTo>
                      <a:lnTo>
                        <a:pt x="9032" y="8893"/>
                      </a:lnTo>
                      <a:cubicBezTo>
                        <a:pt x="9032" y="9060"/>
                        <a:pt x="8893" y="9199"/>
                        <a:pt x="8726" y="9199"/>
                      </a:cubicBezTo>
                      <a:lnTo>
                        <a:pt x="8112" y="9199"/>
                      </a:lnTo>
                      <a:cubicBezTo>
                        <a:pt x="7945" y="9199"/>
                        <a:pt x="7806" y="9060"/>
                        <a:pt x="7806" y="8893"/>
                      </a:cubicBezTo>
                      <a:lnTo>
                        <a:pt x="7806" y="7053"/>
                      </a:lnTo>
                      <a:cubicBezTo>
                        <a:pt x="7806" y="6858"/>
                        <a:pt x="7666" y="6719"/>
                        <a:pt x="7499" y="6719"/>
                      </a:cubicBezTo>
                      <a:cubicBezTo>
                        <a:pt x="7332" y="6719"/>
                        <a:pt x="7192" y="6579"/>
                        <a:pt x="7192" y="6412"/>
                      </a:cubicBezTo>
                      <a:lnTo>
                        <a:pt x="7192" y="4851"/>
                      </a:lnTo>
                      <a:cubicBezTo>
                        <a:pt x="7192" y="4182"/>
                        <a:pt x="7750" y="3624"/>
                        <a:pt x="8391" y="3624"/>
                      </a:cubicBezTo>
                      <a:close/>
                      <a:moveTo>
                        <a:pt x="5381" y="3095"/>
                      </a:moveTo>
                      <a:cubicBezTo>
                        <a:pt x="6077" y="3234"/>
                        <a:pt x="6635" y="3875"/>
                        <a:pt x="6635" y="4600"/>
                      </a:cubicBezTo>
                      <a:lnTo>
                        <a:pt x="6635" y="6440"/>
                      </a:lnTo>
                      <a:cubicBezTo>
                        <a:pt x="6663" y="6635"/>
                        <a:pt x="6523" y="6719"/>
                        <a:pt x="6356" y="6719"/>
                      </a:cubicBezTo>
                      <a:cubicBezTo>
                        <a:pt x="6161" y="6719"/>
                        <a:pt x="6022" y="6858"/>
                        <a:pt x="6022" y="7053"/>
                      </a:cubicBezTo>
                      <a:lnTo>
                        <a:pt x="6022" y="9478"/>
                      </a:lnTo>
                      <a:cubicBezTo>
                        <a:pt x="6022" y="9645"/>
                        <a:pt x="5882" y="9785"/>
                        <a:pt x="5715" y="9785"/>
                      </a:cubicBezTo>
                      <a:lnTo>
                        <a:pt x="4461" y="9785"/>
                      </a:lnTo>
                      <a:cubicBezTo>
                        <a:pt x="4293" y="9785"/>
                        <a:pt x="4154" y="9645"/>
                        <a:pt x="4154" y="9478"/>
                      </a:cubicBezTo>
                      <a:lnTo>
                        <a:pt x="4154" y="7053"/>
                      </a:lnTo>
                      <a:cubicBezTo>
                        <a:pt x="4154" y="6858"/>
                        <a:pt x="4015" y="6719"/>
                        <a:pt x="3847" y="6719"/>
                      </a:cubicBezTo>
                      <a:cubicBezTo>
                        <a:pt x="3652" y="6719"/>
                        <a:pt x="3513" y="6579"/>
                        <a:pt x="3513" y="6412"/>
                      </a:cubicBezTo>
                      <a:lnTo>
                        <a:pt x="3513" y="4851"/>
                      </a:lnTo>
                      <a:lnTo>
                        <a:pt x="3513" y="4600"/>
                      </a:lnTo>
                      <a:cubicBezTo>
                        <a:pt x="3513" y="3875"/>
                        <a:pt x="4043" y="3234"/>
                        <a:pt x="4739" y="3095"/>
                      </a:cubicBezTo>
                      <a:lnTo>
                        <a:pt x="4739" y="5185"/>
                      </a:lnTo>
                      <a:cubicBezTo>
                        <a:pt x="4739" y="5381"/>
                        <a:pt x="4879" y="5520"/>
                        <a:pt x="5046" y="5520"/>
                      </a:cubicBezTo>
                      <a:cubicBezTo>
                        <a:pt x="5241" y="5520"/>
                        <a:pt x="5381" y="5381"/>
                        <a:pt x="5381" y="5185"/>
                      </a:cubicBezTo>
                      <a:lnTo>
                        <a:pt x="5381" y="3095"/>
                      </a:lnTo>
                      <a:close/>
                      <a:moveTo>
                        <a:pt x="5130" y="1"/>
                      </a:moveTo>
                      <a:cubicBezTo>
                        <a:pt x="4293" y="1"/>
                        <a:pt x="3624" y="670"/>
                        <a:pt x="3624" y="1506"/>
                      </a:cubicBezTo>
                      <a:cubicBezTo>
                        <a:pt x="3624" y="1952"/>
                        <a:pt x="3847" y="2370"/>
                        <a:pt x="4154" y="2649"/>
                      </a:cubicBezTo>
                      <a:cubicBezTo>
                        <a:pt x="3736" y="2872"/>
                        <a:pt x="3373" y="3234"/>
                        <a:pt x="3206" y="3652"/>
                      </a:cubicBezTo>
                      <a:cubicBezTo>
                        <a:pt x="3067" y="3485"/>
                        <a:pt x="2900" y="3346"/>
                        <a:pt x="2677" y="3234"/>
                      </a:cubicBezTo>
                      <a:cubicBezTo>
                        <a:pt x="2900" y="3039"/>
                        <a:pt x="3039" y="2732"/>
                        <a:pt x="3039" y="2398"/>
                      </a:cubicBezTo>
                      <a:cubicBezTo>
                        <a:pt x="3039" y="1757"/>
                        <a:pt x="2481" y="1199"/>
                        <a:pt x="1812" y="1199"/>
                      </a:cubicBezTo>
                      <a:cubicBezTo>
                        <a:pt x="1143" y="1199"/>
                        <a:pt x="586" y="1757"/>
                        <a:pt x="586" y="2398"/>
                      </a:cubicBezTo>
                      <a:cubicBezTo>
                        <a:pt x="586" y="2732"/>
                        <a:pt x="725" y="3039"/>
                        <a:pt x="948" y="3234"/>
                      </a:cubicBezTo>
                      <a:cubicBezTo>
                        <a:pt x="391" y="3569"/>
                        <a:pt x="1" y="4154"/>
                        <a:pt x="1" y="4851"/>
                      </a:cubicBezTo>
                      <a:lnTo>
                        <a:pt x="1" y="6412"/>
                      </a:lnTo>
                      <a:cubicBezTo>
                        <a:pt x="1" y="6802"/>
                        <a:pt x="251" y="7137"/>
                        <a:pt x="586" y="7276"/>
                      </a:cubicBezTo>
                      <a:lnTo>
                        <a:pt x="586" y="8865"/>
                      </a:lnTo>
                      <a:cubicBezTo>
                        <a:pt x="586" y="9339"/>
                        <a:pt x="1004" y="9757"/>
                        <a:pt x="1506" y="9757"/>
                      </a:cubicBezTo>
                      <a:lnTo>
                        <a:pt x="2091" y="9757"/>
                      </a:lnTo>
                      <a:cubicBezTo>
                        <a:pt x="2593" y="9757"/>
                        <a:pt x="3011" y="9339"/>
                        <a:pt x="3011" y="8865"/>
                      </a:cubicBezTo>
                      <a:lnTo>
                        <a:pt x="3011" y="7276"/>
                      </a:lnTo>
                      <a:cubicBezTo>
                        <a:pt x="3095" y="7248"/>
                        <a:pt x="3206" y="7192"/>
                        <a:pt x="3318" y="7109"/>
                      </a:cubicBezTo>
                      <a:cubicBezTo>
                        <a:pt x="3429" y="7192"/>
                        <a:pt x="3485" y="7248"/>
                        <a:pt x="3624" y="7276"/>
                      </a:cubicBezTo>
                      <a:lnTo>
                        <a:pt x="3624" y="9450"/>
                      </a:lnTo>
                      <a:cubicBezTo>
                        <a:pt x="3624" y="9924"/>
                        <a:pt x="4043" y="10342"/>
                        <a:pt x="4544" y="10342"/>
                      </a:cubicBezTo>
                      <a:lnTo>
                        <a:pt x="5799" y="10342"/>
                      </a:lnTo>
                      <a:cubicBezTo>
                        <a:pt x="6273" y="10342"/>
                        <a:pt x="6691" y="9924"/>
                        <a:pt x="6691" y="9450"/>
                      </a:cubicBezTo>
                      <a:lnTo>
                        <a:pt x="6691" y="7276"/>
                      </a:lnTo>
                      <a:cubicBezTo>
                        <a:pt x="6802" y="7248"/>
                        <a:pt x="6914" y="7192"/>
                        <a:pt x="6997" y="7109"/>
                      </a:cubicBezTo>
                      <a:cubicBezTo>
                        <a:pt x="7109" y="7192"/>
                        <a:pt x="7192" y="7248"/>
                        <a:pt x="7332" y="7276"/>
                      </a:cubicBezTo>
                      <a:lnTo>
                        <a:pt x="7332" y="8865"/>
                      </a:lnTo>
                      <a:cubicBezTo>
                        <a:pt x="7332" y="9339"/>
                        <a:pt x="7750" y="9757"/>
                        <a:pt x="8224" y="9757"/>
                      </a:cubicBezTo>
                      <a:lnTo>
                        <a:pt x="8809" y="9757"/>
                      </a:lnTo>
                      <a:cubicBezTo>
                        <a:pt x="9311" y="9757"/>
                        <a:pt x="9729" y="9339"/>
                        <a:pt x="9729" y="8865"/>
                      </a:cubicBezTo>
                      <a:lnTo>
                        <a:pt x="9729" y="7276"/>
                      </a:lnTo>
                      <a:cubicBezTo>
                        <a:pt x="10064" y="7137"/>
                        <a:pt x="10314" y="6830"/>
                        <a:pt x="10314" y="6412"/>
                      </a:cubicBezTo>
                      <a:lnTo>
                        <a:pt x="10314" y="4851"/>
                      </a:lnTo>
                      <a:cubicBezTo>
                        <a:pt x="10287" y="4210"/>
                        <a:pt x="9896" y="3596"/>
                        <a:pt x="9339" y="3318"/>
                      </a:cubicBezTo>
                      <a:cubicBezTo>
                        <a:pt x="9562" y="3095"/>
                        <a:pt x="9701" y="2788"/>
                        <a:pt x="9701" y="2481"/>
                      </a:cubicBezTo>
                      <a:cubicBezTo>
                        <a:pt x="9701" y="1812"/>
                        <a:pt x="9144" y="1255"/>
                        <a:pt x="8475" y="1255"/>
                      </a:cubicBezTo>
                      <a:cubicBezTo>
                        <a:pt x="7806" y="1255"/>
                        <a:pt x="7248" y="1812"/>
                        <a:pt x="7248" y="2481"/>
                      </a:cubicBezTo>
                      <a:cubicBezTo>
                        <a:pt x="7248" y="2788"/>
                        <a:pt x="7388" y="3095"/>
                        <a:pt x="7611" y="3318"/>
                      </a:cubicBezTo>
                      <a:cubicBezTo>
                        <a:pt x="7388" y="3429"/>
                        <a:pt x="7220" y="3569"/>
                        <a:pt x="7081" y="3736"/>
                      </a:cubicBezTo>
                      <a:cubicBezTo>
                        <a:pt x="6969" y="3485"/>
                        <a:pt x="6802" y="3290"/>
                        <a:pt x="6635" y="3067"/>
                      </a:cubicBezTo>
                      <a:cubicBezTo>
                        <a:pt x="6496" y="2927"/>
                        <a:pt x="6300" y="2788"/>
                        <a:pt x="6105" y="2677"/>
                      </a:cubicBezTo>
                      <a:cubicBezTo>
                        <a:pt x="6440" y="2370"/>
                        <a:pt x="6663" y="1952"/>
                        <a:pt x="6663" y="1534"/>
                      </a:cubicBezTo>
                      <a:cubicBezTo>
                        <a:pt x="6663" y="1116"/>
                        <a:pt x="6496" y="725"/>
                        <a:pt x="6217" y="447"/>
                      </a:cubicBezTo>
                      <a:cubicBezTo>
                        <a:pt x="5938" y="168"/>
                        <a:pt x="5520" y="1"/>
                        <a:pt x="513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4AFF4C5-C48F-1310-6726-33C46C8E2316}"/>
                </a:ext>
              </a:extLst>
            </p:cNvPr>
            <p:cNvGrpSpPr/>
            <p:nvPr/>
          </p:nvGrpSpPr>
          <p:grpSpPr>
            <a:xfrm>
              <a:off x="401737" y="2551020"/>
              <a:ext cx="11393071" cy="646514"/>
              <a:chOff x="401737" y="2659314"/>
              <a:chExt cx="11393071" cy="646514"/>
            </a:xfrm>
            <a:grpFill/>
          </p:grpSpPr>
          <p:grpSp>
            <p:nvGrpSpPr>
              <p:cNvPr id="94" name="Google Shape;12423;p89">
                <a:extLst>
                  <a:ext uri="{FF2B5EF4-FFF2-40B4-BE49-F238E27FC236}">
                    <a16:creationId xmlns:a16="http://schemas.microsoft.com/office/drawing/2014/main" id="{5050C984-6B20-14B9-3E76-543D7DABBDA8}"/>
                  </a:ext>
                </a:extLst>
              </p:cNvPr>
              <p:cNvGrpSpPr/>
              <p:nvPr/>
            </p:nvGrpSpPr>
            <p:grpSpPr>
              <a:xfrm>
                <a:off x="401737" y="2661924"/>
                <a:ext cx="649923" cy="641288"/>
                <a:chOff x="-6713450" y="2397900"/>
                <a:chExt cx="295375" cy="291450"/>
              </a:xfrm>
              <a:grpFill/>
            </p:grpSpPr>
            <p:sp>
              <p:nvSpPr>
                <p:cNvPr id="144" name="Google Shape;12424;p89">
                  <a:extLst>
                    <a:ext uri="{FF2B5EF4-FFF2-40B4-BE49-F238E27FC236}">
                      <a16:creationId xmlns:a16="http://schemas.microsoft.com/office/drawing/2014/main" id="{DD77F742-D64A-D7F2-179E-DDC18DC533D9}"/>
                    </a:ext>
                  </a:extLst>
                </p:cNvPr>
                <p:cNvSpPr/>
                <p:nvPr/>
              </p:nvSpPr>
              <p:spPr>
                <a:xfrm>
                  <a:off x="-6628400" y="2465650"/>
                  <a:ext cx="69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694" extrusionOk="0"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158" y="693"/>
                        <a:pt x="379" y="693"/>
                      </a:cubicBezTo>
                      <a:lnTo>
                        <a:pt x="2427" y="693"/>
                      </a:lnTo>
                      <a:cubicBezTo>
                        <a:pt x="2616" y="693"/>
                        <a:pt x="2773" y="536"/>
                        <a:pt x="2773" y="347"/>
                      </a:cubicBezTo>
                      <a:cubicBezTo>
                        <a:pt x="2773" y="158"/>
                        <a:pt x="2616" y="0"/>
                        <a:pt x="242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Google Shape;12425;p89">
                  <a:extLst>
                    <a:ext uri="{FF2B5EF4-FFF2-40B4-BE49-F238E27FC236}">
                      <a16:creationId xmlns:a16="http://schemas.microsoft.com/office/drawing/2014/main" id="{0B70A5B0-D9C5-17A2-C734-31FA325C0E55}"/>
                    </a:ext>
                  </a:extLst>
                </p:cNvPr>
                <p:cNvSpPr/>
                <p:nvPr/>
              </p:nvSpPr>
              <p:spPr>
                <a:xfrm>
                  <a:off x="-6713450" y="2397900"/>
                  <a:ext cx="295375" cy="29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15" h="11658" extrusionOk="0">
                      <a:moveTo>
                        <a:pt x="2048" y="1167"/>
                      </a:moveTo>
                      <a:lnTo>
                        <a:pt x="2048" y="2017"/>
                      </a:lnTo>
                      <a:lnTo>
                        <a:pt x="1166" y="2017"/>
                      </a:lnTo>
                      <a:lnTo>
                        <a:pt x="2048" y="1167"/>
                      </a:lnTo>
                      <a:close/>
                      <a:moveTo>
                        <a:pt x="10330" y="2773"/>
                      </a:moveTo>
                      <a:cubicBezTo>
                        <a:pt x="10507" y="2773"/>
                        <a:pt x="10680" y="2836"/>
                        <a:pt x="10806" y="2962"/>
                      </a:cubicBezTo>
                      <a:cubicBezTo>
                        <a:pt x="11058" y="3246"/>
                        <a:pt x="11058" y="3687"/>
                        <a:pt x="10775" y="3908"/>
                      </a:cubicBezTo>
                      <a:lnTo>
                        <a:pt x="10176" y="4506"/>
                      </a:lnTo>
                      <a:lnTo>
                        <a:pt x="9231" y="3561"/>
                      </a:lnTo>
                      <a:lnTo>
                        <a:pt x="9830" y="2962"/>
                      </a:lnTo>
                      <a:cubicBezTo>
                        <a:pt x="9972" y="2836"/>
                        <a:pt x="10153" y="2773"/>
                        <a:pt x="10330" y="2773"/>
                      </a:cubicBezTo>
                      <a:close/>
                      <a:moveTo>
                        <a:pt x="8727" y="4034"/>
                      </a:moveTo>
                      <a:lnTo>
                        <a:pt x="9672" y="4979"/>
                      </a:lnTo>
                      <a:cubicBezTo>
                        <a:pt x="8538" y="6207"/>
                        <a:pt x="7026" y="7688"/>
                        <a:pt x="5892" y="8854"/>
                      </a:cubicBezTo>
                      <a:lnTo>
                        <a:pt x="4915" y="7846"/>
                      </a:lnTo>
                      <a:lnTo>
                        <a:pt x="8727" y="4034"/>
                      </a:lnTo>
                      <a:close/>
                      <a:moveTo>
                        <a:pt x="4600" y="8539"/>
                      </a:moveTo>
                      <a:lnTo>
                        <a:pt x="5230" y="9169"/>
                      </a:lnTo>
                      <a:lnTo>
                        <a:pt x="4285" y="9421"/>
                      </a:lnTo>
                      <a:cubicBezTo>
                        <a:pt x="4348" y="9232"/>
                        <a:pt x="4505" y="8728"/>
                        <a:pt x="4600" y="8539"/>
                      </a:cubicBezTo>
                      <a:close/>
                      <a:moveTo>
                        <a:pt x="7908" y="694"/>
                      </a:moveTo>
                      <a:cubicBezTo>
                        <a:pt x="8097" y="694"/>
                        <a:pt x="8255" y="852"/>
                        <a:pt x="8255" y="1041"/>
                      </a:cubicBezTo>
                      <a:lnTo>
                        <a:pt x="8255" y="3592"/>
                      </a:lnTo>
                      <a:lnTo>
                        <a:pt x="7467" y="4380"/>
                      </a:lnTo>
                      <a:cubicBezTo>
                        <a:pt x="7435" y="4286"/>
                        <a:pt x="7309" y="4160"/>
                        <a:pt x="7152" y="4160"/>
                      </a:cubicBezTo>
                      <a:lnTo>
                        <a:pt x="1733" y="4160"/>
                      </a:lnTo>
                      <a:cubicBezTo>
                        <a:pt x="1512" y="4160"/>
                        <a:pt x="1386" y="4317"/>
                        <a:pt x="1386" y="4506"/>
                      </a:cubicBezTo>
                      <a:cubicBezTo>
                        <a:pt x="1386" y="4695"/>
                        <a:pt x="1512" y="4853"/>
                        <a:pt x="1733" y="4853"/>
                      </a:cubicBezTo>
                      <a:lnTo>
                        <a:pt x="6994" y="4853"/>
                      </a:lnTo>
                      <a:lnTo>
                        <a:pt x="6333" y="5546"/>
                      </a:lnTo>
                      <a:lnTo>
                        <a:pt x="1733" y="5546"/>
                      </a:lnTo>
                      <a:cubicBezTo>
                        <a:pt x="1512" y="5546"/>
                        <a:pt x="1355" y="5703"/>
                        <a:pt x="1355" y="5892"/>
                      </a:cubicBezTo>
                      <a:cubicBezTo>
                        <a:pt x="1355" y="6081"/>
                        <a:pt x="1512" y="6239"/>
                        <a:pt x="1733" y="6239"/>
                      </a:cubicBezTo>
                      <a:lnTo>
                        <a:pt x="5608" y="6239"/>
                      </a:lnTo>
                      <a:lnTo>
                        <a:pt x="4947" y="6901"/>
                      </a:lnTo>
                      <a:lnTo>
                        <a:pt x="1733" y="6901"/>
                      </a:lnTo>
                      <a:cubicBezTo>
                        <a:pt x="1512" y="6901"/>
                        <a:pt x="1355" y="7058"/>
                        <a:pt x="1355" y="7279"/>
                      </a:cubicBezTo>
                      <a:cubicBezTo>
                        <a:pt x="1355" y="7468"/>
                        <a:pt x="1512" y="7625"/>
                        <a:pt x="1733" y="7625"/>
                      </a:cubicBezTo>
                      <a:lnTo>
                        <a:pt x="4285" y="7625"/>
                      </a:lnTo>
                      <a:cubicBezTo>
                        <a:pt x="4190" y="7688"/>
                        <a:pt x="4159" y="7751"/>
                        <a:pt x="4127" y="7814"/>
                      </a:cubicBezTo>
                      <a:lnTo>
                        <a:pt x="3970" y="8287"/>
                      </a:lnTo>
                      <a:lnTo>
                        <a:pt x="1733" y="8287"/>
                      </a:lnTo>
                      <a:cubicBezTo>
                        <a:pt x="1512" y="8287"/>
                        <a:pt x="1355" y="8444"/>
                        <a:pt x="1355" y="8633"/>
                      </a:cubicBezTo>
                      <a:cubicBezTo>
                        <a:pt x="1355" y="8854"/>
                        <a:pt x="1512" y="9011"/>
                        <a:pt x="1733" y="9011"/>
                      </a:cubicBezTo>
                      <a:lnTo>
                        <a:pt x="3718" y="9011"/>
                      </a:lnTo>
                      <a:lnTo>
                        <a:pt x="3466" y="9893"/>
                      </a:lnTo>
                      <a:cubicBezTo>
                        <a:pt x="3385" y="10136"/>
                        <a:pt x="3557" y="10355"/>
                        <a:pt x="3766" y="10355"/>
                      </a:cubicBezTo>
                      <a:cubicBezTo>
                        <a:pt x="3802" y="10355"/>
                        <a:pt x="3839" y="10348"/>
                        <a:pt x="3875" y="10335"/>
                      </a:cubicBezTo>
                      <a:lnTo>
                        <a:pt x="6018" y="9704"/>
                      </a:lnTo>
                      <a:cubicBezTo>
                        <a:pt x="6049" y="9704"/>
                        <a:pt x="6144" y="9673"/>
                        <a:pt x="6175" y="9641"/>
                      </a:cubicBezTo>
                      <a:lnTo>
                        <a:pt x="8286" y="7499"/>
                      </a:lnTo>
                      <a:lnTo>
                        <a:pt x="8286" y="10681"/>
                      </a:lnTo>
                      <a:cubicBezTo>
                        <a:pt x="8255" y="10839"/>
                        <a:pt x="8097" y="10996"/>
                        <a:pt x="7908" y="10996"/>
                      </a:cubicBezTo>
                      <a:lnTo>
                        <a:pt x="1040" y="10996"/>
                      </a:lnTo>
                      <a:cubicBezTo>
                        <a:pt x="851" y="10996"/>
                        <a:pt x="693" y="10839"/>
                        <a:pt x="693" y="10650"/>
                      </a:cubicBezTo>
                      <a:lnTo>
                        <a:pt x="693" y="2742"/>
                      </a:lnTo>
                      <a:lnTo>
                        <a:pt x="2395" y="2742"/>
                      </a:lnTo>
                      <a:cubicBezTo>
                        <a:pt x="2584" y="2742"/>
                        <a:pt x="2741" y="2584"/>
                        <a:pt x="2741" y="2395"/>
                      </a:cubicBezTo>
                      <a:lnTo>
                        <a:pt x="2741" y="694"/>
                      </a:lnTo>
                      <a:close/>
                      <a:moveTo>
                        <a:pt x="2363" y="1"/>
                      </a:moveTo>
                      <a:cubicBezTo>
                        <a:pt x="2237" y="1"/>
                        <a:pt x="2143" y="64"/>
                        <a:pt x="2111" y="127"/>
                      </a:cubicBezTo>
                      <a:lnTo>
                        <a:pt x="158" y="2112"/>
                      </a:lnTo>
                      <a:cubicBezTo>
                        <a:pt x="63" y="2175"/>
                        <a:pt x="0" y="2269"/>
                        <a:pt x="0" y="2364"/>
                      </a:cubicBezTo>
                      <a:lnTo>
                        <a:pt x="0" y="10650"/>
                      </a:lnTo>
                      <a:cubicBezTo>
                        <a:pt x="0" y="11217"/>
                        <a:pt x="473" y="11658"/>
                        <a:pt x="1008" y="11658"/>
                      </a:cubicBezTo>
                      <a:lnTo>
                        <a:pt x="7908" y="11658"/>
                      </a:lnTo>
                      <a:cubicBezTo>
                        <a:pt x="8444" y="11658"/>
                        <a:pt x="8916" y="11217"/>
                        <a:pt x="8916" y="10650"/>
                      </a:cubicBezTo>
                      <a:lnTo>
                        <a:pt x="8916" y="6774"/>
                      </a:lnTo>
                      <a:lnTo>
                        <a:pt x="11279" y="4412"/>
                      </a:lnTo>
                      <a:cubicBezTo>
                        <a:pt x="11815" y="3876"/>
                        <a:pt x="11815" y="3025"/>
                        <a:pt x="11279" y="2490"/>
                      </a:cubicBezTo>
                      <a:cubicBezTo>
                        <a:pt x="11011" y="2222"/>
                        <a:pt x="10657" y="2088"/>
                        <a:pt x="10306" y="2088"/>
                      </a:cubicBezTo>
                      <a:cubicBezTo>
                        <a:pt x="9956" y="2088"/>
                        <a:pt x="9609" y="2222"/>
                        <a:pt x="9357" y="2490"/>
                      </a:cubicBezTo>
                      <a:lnTo>
                        <a:pt x="8916" y="2931"/>
                      </a:lnTo>
                      <a:lnTo>
                        <a:pt x="8916" y="1041"/>
                      </a:lnTo>
                      <a:cubicBezTo>
                        <a:pt x="8916" y="474"/>
                        <a:pt x="8444" y="1"/>
                        <a:pt x="790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95" name="Google Shape;12430;p89">
                <a:extLst>
                  <a:ext uri="{FF2B5EF4-FFF2-40B4-BE49-F238E27FC236}">
                    <a16:creationId xmlns:a16="http://schemas.microsoft.com/office/drawing/2014/main" id="{A1723486-B6B0-A674-D815-9B9053C60B84}"/>
                  </a:ext>
                </a:extLst>
              </p:cNvPr>
              <p:cNvSpPr/>
              <p:nvPr/>
            </p:nvSpPr>
            <p:spPr>
              <a:xfrm>
                <a:off x="4525976" y="2662556"/>
                <a:ext cx="641288" cy="639583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27" extrusionOk="0">
                    <a:moveTo>
                      <a:pt x="6806" y="2017"/>
                    </a:moveTo>
                    <a:lnTo>
                      <a:pt x="6806" y="2773"/>
                    </a:lnTo>
                    <a:lnTo>
                      <a:pt x="4758" y="2773"/>
                    </a:lnTo>
                    <a:lnTo>
                      <a:pt x="4758" y="2017"/>
                    </a:lnTo>
                    <a:close/>
                    <a:moveTo>
                      <a:pt x="7152" y="694"/>
                    </a:moveTo>
                    <a:cubicBezTo>
                      <a:pt x="7688" y="694"/>
                      <a:pt x="8192" y="1167"/>
                      <a:pt x="8192" y="1702"/>
                    </a:cubicBezTo>
                    <a:lnTo>
                      <a:pt x="8192" y="2773"/>
                    </a:lnTo>
                    <a:lnTo>
                      <a:pt x="7499" y="2773"/>
                    </a:lnTo>
                    <a:lnTo>
                      <a:pt x="7499" y="1702"/>
                    </a:lnTo>
                    <a:cubicBezTo>
                      <a:pt x="7499" y="1513"/>
                      <a:pt x="7341" y="1356"/>
                      <a:pt x="7152" y="1356"/>
                    </a:cubicBezTo>
                    <a:lnTo>
                      <a:pt x="4411" y="1356"/>
                    </a:lnTo>
                    <a:cubicBezTo>
                      <a:pt x="4191" y="1356"/>
                      <a:pt x="4033" y="1513"/>
                      <a:pt x="4033" y="1702"/>
                    </a:cubicBezTo>
                    <a:lnTo>
                      <a:pt x="4033" y="2773"/>
                    </a:lnTo>
                    <a:lnTo>
                      <a:pt x="3371" y="2773"/>
                    </a:lnTo>
                    <a:lnTo>
                      <a:pt x="3371" y="1702"/>
                    </a:lnTo>
                    <a:cubicBezTo>
                      <a:pt x="3371" y="1167"/>
                      <a:pt x="3844" y="694"/>
                      <a:pt x="4411" y="694"/>
                    </a:cubicBezTo>
                    <a:close/>
                    <a:moveTo>
                      <a:pt x="10618" y="3498"/>
                    </a:moveTo>
                    <a:cubicBezTo>
                      <a:pt x="10807" y="3498"/>
                      <a:pt x="10964" y="3656"/>
                      <a:pt x="10964" y="3845"/>
                    </a:cubicBezTo>
                    <a:lnTo>
                      <a:pt x="10964" y="5010"/>
                    </a:lnTo>
                    <a:cubicBezTo>
                      <a:pt x="9546" y="6239"/>
                      <a:pt x="7688" y="6901"/>
                      <a:pt x="5766" y="6901"/>
                    </a:cubicBezTo>
                    <a:cubicBezTo>
                      <a:pt x="3876" y="6901"/>
                      <a:pt x="2080" y="6239"/>
                      <a:pt x="662" y="5010"/>
                    </a:cubicBezTo>
                    <a:lnTo>
                      <a:pt x="662" y="3971"/>
                    </a:lnTo>
                    <a:cubicBezTo>
                      <a:pt x="662" y="3687"/>
                      <a:pt x="851" y="3498"/>
                      <a:pt x="1135" y="3498"/>
                    </a:cubicBezTo>
                    <a:close/>
                    <a:moveTo>
                      <a:pt x="6806" y="7531"/>
                    </a:moveTo>
                    <a:lnTo>
                      <a:pt x="6806" y="7940"/>
                    </a:lnTo>
                    <a:cubicBezTo>
                      <a:pt x="6806" y="8129"/>
                      <a:pt x="6648" y="8287"/>
                      <a:pt x="6459" y="8287"/>
                    </a:cubicBezTo>
                    <a:lnTo>
                      <a:pt x="5073" y="8287"/>
                    </a:lnTo>
                    <a:cubicBezTo>
                      <a:pt x="4884" y="8287"/>
                      <a:pt x="4726" y="8129"/>
                      <a:pt x="4726" y="7940"/>
                    </a:cubicBezTo>
                    <a:lnTo>
                      <a:pt x="4726" y="7531"/>
                    </a:lnTo>
                    <a:lnTo>
                      <a:pt x="4758" y="7531"/>
                    </a:lnTo>
                    <a:cubicBezTo>
                      <a:pt x="5104" y="7594"/>
                      <a:pt x="5419" y="7625"/>
                      <a:pt x="5766" y="7625"/>
                    </a:cubicBezTo>
                    <a:cubicBezTo>
                      <a:pt x="6112" y="7625"/>
                      <a:pt x="6427" y="7594"/>
                      <a:pt x="6806" y="7531"/>
                    </a:cubicBezTo>
                    <a:close/>
                    <a:moveTo>
                      <a:pt x="10964" y="5892"/>
                    </a:moveTo>
                    <a:lnTo>
                      <a:pt x="10964" y="9988"/>
                    </a:lnTo>
                    <a:cubicBezTo>
                      <a:pt x="10964" y="10524"/>
                      <a:pt x="10492" y="10996"/>
                      <a:pt x="9956" y="10996"/>
                    </a:cubicBezTo>
                    <a:lnTo>
                      <a:pt x="1670" y="10996"/>
                    </a:lnTo>
                    <a:cubicBezTo>
                      <a:pt x="1135" y="10996"/>
                      <a:pt x="662" y="10524"/>
                      <a:pt x="662" y="9988"/>
                    </a:cubicBezTo>
                    <a:lnTo>
                      <a:pt x="662" y="5892"/>
                    </a:lnTo>
                    <a:cubicBezTo>
                      <a:pt x="1670" y="6649"/>
                      <a:pt x="2804" y="7184"/>
                      <a:pt x="4065" y="7436"/>
                    </a:cubicBezTo>
                    <a:lnTo>
                      <a:pt x="4065" y="7940"/>
                    </a:lnTo>
                    <a:cubicBezTo>
                      <a:pt x="4065" y="8476"/>
                      <a:pt x="4537" y="8948"/>
                      <a:pt x="5104" y="8948"/>
                    </a:cubicBezTo>
                    <a:lnTo>
                      <a:pt x="6490" y="8948"/>
                    </a:lnTo>
                    <a:cubicBezTo>
                      <a:pt x="7026" y="8948"/>
                      <a:pt x="7499" y="8476"/>
                      <a:pt x="7499" y="7940"/>
                    </a:cubicBezTo>
                    <a:lnTo>
                      <a:pt x="7499" y="7436"/>
                    </a:lnTo>
                    <a:cubicBezTo>
                      <a:pt x="7971" y="7342"/>
                      <a:pt x="8444" y="7184"/>
                      <a:pt x="8916" y="7027"/>
                    </a:cubicBezTo>
                    <a:cubicBezTo>
                      <a:pt x="9672" y="6743"/>
                      <a:pt x="10334" y="6365"/>
                      <a:pt x="10964" y="5892"/>
                    </a:cubicBezTo>
                    <a:close/>
                    <a:moveTo>
                      <a:pt x="4411" y="1"/>
                    </a:moveTo>
                    <a:cubicBezTo>
                      <a:pt x="3466" y="1"/>
                      <a:pt x="2710" y="757"/>
                      <a:pt x="2710" y="1702"/>
                    </a:cubicBezTo>
                    <a:lnTo>
                      <a:pt x="2710" y="2773"/>
                    </a:lnTo>
                    <a:lnTo>
                      <a:pt x="1135" y="2773"/>
                    </a:lnTo>
                    <a:cubicBezTo>
                      <a:pt x="505" y="2773"/>
                      <a:pt x="0" y="3277"/>
                      <a:pt x="0" y="3908"/>
                    </a:cubicBezTo>
                    <a:lnTo>
                      <a:pt x="0" y="9957"/>
                    </a:lnTo>
                    <a:cubicBezTo>
                      <a:pt x="0" y="10902"/>
                      <a:pt x="725" y="11626"/>
                      <a:pt x="1670" y="11626"/>
                    </a:cubicBezTo>
                    <a:lnTo>
                      <a:pt x="9956" y="11626"/>
                    </a:lnTo>
                    <a:cubicBezTo>
                      <a:pt x="10901" y="11626"/>
                      <a:pt x="11657" y="10902"/>
                      <a:pt x="11657" y="9957"/>
                    </a:cubicBezTo>
                    <a:lnTo>
                      <a:pt x="11657" y="3813"/>
                    </a:lnTo>
                    <a:cubicBezTo>
                      <a:pt x="11626" y="3246"/>
                      <a:pt x="11153" y="2773"/>
                      <a:pt x="10618" y="2773"/>
                    </a:cubicBezTo>
                    <a:lnTo>
                      <a:pt x="8853" y="2773"/>
                    </a:lnTo>
                    <a:lnTo>
                      <a:pt x="8853" y="1702"/>
                    </a:lnTo>
                    <a:cubicBezTo>
                      <a:pt x="8853" y="757"/>
                      <a:pt x="8097" y="1"/>
                      <a:pt x="715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96" name="Google Shape;12438;p89">
                <a:extLst>
                  <a:ext uri="{FF2B5EF4-FFF2-40B4-BE49-F238E27FC236}">
                    <a16:creationId xmlns:a16="http://schemas.microsoft.com/office/drawing/2014/main" id="{94443883-1AB6-8E2D-348A-2A2D5F5B1C0F}"/>
                  </a:ext>
                </a:extLst>
              </p:cNvPr>
              <p:cNvGrpSpPr/>
              <p:nvPr/>
            </p:nvGrpSpPr>
            <p:grpSpPr>
              <a:xfrm>
                <a:off x="8665202" y="2661183"/>
                <a:ext cx="641288" cy="642773"/>
                <a:chOff x="-3137650" y="2408950"/>
                <a:chExt cx="291450" cy="292125"/>
              </a:xfrm>
              <a:grpFill/>
            </p:grpSpPr>
            <p:sp>
              <p:nvSpPr>
                <p:cNvPr id="139" name="Google Shape;12439;p89">
                  <a:extLst>
                    <a:ext uri="{FF2B5EF4-FFF2-40B4-BE49-F238E27FC236}">
                      <a16:creationId xmlns:a16="http://schemas.microsoft.com/office/drawing/2014/main" id="{4D95A590-958A-44FF-DE64-2ED1F9A90A0C}"/>
                    </a:ext>
                  </a:extLst>
                </p:cNvPr>
                <p:cNvSpPr/>
                <p:nvPr/>
              </p:nvSpPr>
              <p:spPr>
                <a:xfrm>
                  <a:off x="-3137650" y="2408950"/>
                  <a:ext cx="291450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" h="11685" extrusionOk="0">
                      <a:moveTo>
                        <a:pt x="10618" y="662"/>
                      </a:moveTo>
                      <a:cubicBezTo>
                        <a:pt x="10807" y="662"/>
                        <a:pt x="10964" y="851"/>
                        <a:pt x="10964" y="1040"/>
                      </a:cubicBezTo>
                      <a:lnTo>
                        <a:pt x="10964" y="2741"/>
                      </a:lnTo>
                      <a:lnTo>
                        <a:pt x="662" y="2741"/>
                      </a:lnTo>
                      <a:lnTo>
                        <a:pt x="662" y="1040"/>
                      </a:lnTo>
                      <a:cubicBezTo>
                        <a:pt x="662" y="851"/>
                        <a:pt x="820" y="662"/>
                        <a:pt x="1009" y="662"/>
                      </a:cubicBezTo>
                      <a:close/>
                      <a:moveTo>
                        <a:pt x="10964" y="3403"/>
                      </a:moveTo>
                      <a:lnTo>
                        <a:pt x="10964" y="8601"/>
                      </a:lnTo>
                      <a:cubicBezTo>
                        <a:pt x="10964" y="8790"/>
                        <a:pt x="10838" y="8947"/>
                        <a:pt x="10618" y="8947"/>
                      </a:cubicBezTo>
                      <a:lnTo>
                        <a:pt x="10145" y="8947"/>
                      </a:lnTo>
                      <a:cubicBezTo>
                        <a:pt x="10208" y="8727"/>
                        <a:pt x="10240" y="8443"/>
                        <a:pt x="10240" y="8160"/>
                      </a:cubicBezTo>
                      <a:lnTo>
                        <a:pt x="10240" y="5860"/>
                      </a:lnTo>
                      <a:cubicBezTo>
                        <a:pt x="10240" y="5673"/>
                        <a:pt x="10058" y="5531"/>
                        <a:pt x="9868" y="5531"/>
                      </a:cubicBezTo>
                      <a:cubicBezTo>
                        <a:pt x="9835" y="5531"/>
                        <a:pt x="9801" y="5535"/>
                        <a:pt x="9767" y="5545"/>
                      </a:cubicBezTo>
                      <a:cubicBezTo>
                        <a:pt x="9545" y="5641"/>
                        <a:pt x="9341" y="5691"/>
                        <a:pt x="9142" y="5691"/>
                      </a:cubicBezTo>
                      <a:cubicBezTo>
                        <a:pt x="8693" y="5691"/>
                        <a:pt x="8275" y="5439"/>
                        <a:pt x="7751" y="4915"/>
                      </a:cubicBezTo>
                      <a:cubicBezTo>
                        <a:pt x="7688" y="4868"/>
                        <a:pt x="7601" y="4844"/>
                        <a:pt x="7515" y="4844"/>
                      </a:cubicBezTo>
                      <a:cubicBezTo>
                        <a:pt x="7428" y="4844"/>
                        <a:pt x="7341" y="4868"/>
                        <a:pt x="7278" y="4915"/>
                      </a:cubicBezTo>
                      <a:cubicBezTo>
                        <a:pt x="6753" y="5440"/>
                        <a:pt x="6334" y="5677"/>
                        <a:pt x="5884" y="5677"/>
                      </a:cubicBezTo>
                      <a:cubicBezTo>
                        <a:pt x="5686" y="5677"/>
                        <a:pt x="5483" y="5631"/>
                        <a:pt x="5262" y="5545"/>
                      </a:cubicBezTo>
                      <a:cubicBezTo>
                        <a:pt x="5229" y="5535"/>
                        <a:pt x="5195" y="5531"/>
                        <a:pt x="5161" y="5531"/>
                      </a:cubicBezTo>
                      <a:cubicBezTo>
                        <a:pt x="4971" y="5531"/>
                        <a:pt x="4789" y="5673"/>
                        <a:pt x="4789" y="5860"/>
                      </a:cubicBezTo>
                      <a:lnTo>
                        <a:pt x="4789" y="8160"/>
                      </a:lnTo>
                      <a:cubicBezTo>
                        <a:pt x="4789" y="8443"/>
                        <a:pt x="4821" y="8664"/>
                        <a:pt x="4884" y="8947"/>
                      </a:cubicBezTo>
                      <a:lnTo>
                        <a:pt x="1009" y="8947"/>
                      </a:lnTo>
                      <a:cubicBezTo>
                        <a:pt x="820" y="8947"/>
                        <a:pt x="662" y="8790"/>
                        <a:pt x="662" y="8601"/>
                      </a:cubicBezTo>
                      <a:lnTo>
                        <a:pt x="662" y="3403"/>
                      </a:lnTo>
                      <a:close/>
                      <a:moveTo>
                        <a:pt x="7152" y="5923"/>
                      </a:moveTo>
                      <a:lnTo>
                        <a:pt x="7152" y="10838"/>
                      </a:lnTo>
                      <a:cubicBezTo>
                        <a:pt x="6144" y="10365"/>
                        <a:pt x="5451" y="9357"/>
                        <a:pt x="5451" y="8160"/>
                      </a:cubicBezTo>
                      <a:lnTo>
                        <a:pt x="5451" y="6301"/>
                      </a:lnTo>
                      <a:cubicBezTo>
                        <a:pt x="5604" y="6330"/>
                        <a:pt x="5750" y="6344"/>
                        <a:pt x="5891" y="6344"/>
                      </a:cubicBezTo>
                      <a:cubicBezTo>
                        <a:pt x="6359" y="6344"/>
                        <a:pt x="6765" y="6189"/>
                        <a:pt x="7152" y="5923"/>
                      </a:cubicBezTo>
                      <a:close/>
                      <a:moveTo>
                        <a:pt x="7877" y="5923"/>
                      </a:moveTo>
                      <a:cubicBezTo>
                        <a:pt x="8242" y="6166"/>
                        <a:pt x="8644" y="6353"/>
                        <a:pt x="9128" y="6353"/>
                      </a:cubicBezTo>
                      <a:cubicBezTo>
                        <a:pt x="9271" y="6353"/>
                        <a:pt x="9420" y="6337"/>
                        <a:pt x="9578" y="6301"/>
                      </a:cubicBezTo>
                      <a:lnTo>
                        <a:pt x="9578" y="8160"/>
                      </a:lnTo>
                      <a:cubicBezTo>
                        <a:pt x="9547" y="9357"/>
                        <a:pt x="8885" y="10365"/>
                        <a:pt x="7877" y="10838"/>
                      </a:cubicBezTo>
                      <a:lnTo>
                        <a:pt x="7877" y="5923"/>
                      </a:lnTo>
                      <a:close/>
                      <a:moveTo>
                        <a:pt x="1009" y="0"/>
                      </a:moveTo>
                      <a:cubicBezTo>
                        <a:pt x="473" y="0"/>
                        <a:pt x="1" y="473"/>
                        <a:pt x="1" y="1040"/>
                      </a:cubicBezTo>
                      <a:lnTo>
                        <a:pt x="1" y="8601"/>
                      </a:lnTo>
                      <a:cubicBezTo>
                        <a:pt x="1" y="9136"/>
                        <a:pt x="473" y="9609"/>
                        <a:pt x="1009" y="9609"/>
                      </a:cubicBezTo>
                      <a:lnTo>
                        <a:pt x="5073" y="9609"/>
                      </a:lnTo>
                      <a:cubicBezTo>
                        <a:pt x="5199" y="9893"/>
                        <a:pt x="5357" y="10145"/>
                        <a:pt x="5514" y="10365"/>
                      </a:cubicBezTo>
                      <a:cubicBezTo>
                        <a:pt x="5987" y="10995"/>
                        <a:pt x="6617" y="11436"/>
                        <a:pt x="7404" y="11657"/>
                      </a:cubicBezTo>
                      <a:cubicBezTo>
                        <a:pt x="7446" y="11657"/>
                        <a:pt x="7488" y="11685"/>
                        <a:pt x="7530" y="11685"/>
                      </a:cubicBezTo>
                      <a:cubicBezTo>
                        <a:pt x="7551" y="11685"/>
                        <a:pt x="7572" y="11678"/>
                        <a:pt x="7593" y="11657"/>
                      </a:cubicBezTo>
                      <a:cubicBezTo>
                        <a:pt x="8350" y="11436"/>
                        <a:pt x="9011" y="10995"/>
                        <a:pt x="9484" y="10365"/>
                      </a:cubicBezTo>
                      <a:cubicBezTo>
                        <a:pt x="9641" y="10145"/>
                        <a:pt x="9799" y="9893"/>
                        <a:pt x="9925" y="9609"/>
                      </a:cubicBezTo>
                      <a:lnTo>
                        <a:pt x="10618" y="9609"/>
                      </a:lnTo>
                      <a:cubicBezTo>
                        <a:pt x="11185" y="9609"/>
                        <a:pt x="11658" y="9136"/>
                        <a:pt x="11658" y="8601"/>
                      </a:cubicBezTo>
                      <a:lnTo>
                        <a:pt x="11658" y="1040"/>
                      </a:lnTo>
                      <a:cubicBezTo>
                        <a:pt x="11658" y="473"/>
                        <a:pt x="11217" y="0"/>
                        <a:pt x="106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Google Shape;12440;p89">
                  <a:extLst>
                    <a:ext uri="{FF2B5EF4-FFF2-40B4-BE49-F238E27FC236}">
                      <a16:creationId xmlns:a16="http://schemas.microsoft.com/office/drawing/2014/main" id="{BBB4DB81-7399-2BF5-5632-7D22B81485A0}"/>
                    </a:ext>
                  </a:extLst>
                </p:cNvPr>
                <p:cNvSpPr/>
                <p:nvPr/>
              </p:nvSpPr>
              <p:spPr>
                <a:xfrm>
                  <a:off x="-3104575" y="2442800"/>
                  <a:ext cx="181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694" extrusionOk="0">
                      <a:moveTo>
                        <a:pt x="348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36"/>
                        <a:pt x="158" y="694"/>
                        <a:pt x="348" y="694"/>
                      </a:cubicBezTo>
                      <a:cubicBezTo>
                        <a:pt x="568" y="694"/>
                        <a:pt x="726" y="536"/>
                        <a:pt x="726" y="347"/>
                      </a:cubicBezTo>
                      <a:cubicBezTo>
                        <a:pt x="726" y="158"/>
                        <a:pt x="568" y="1"/>
                        <a:pt x="34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41" name="Google Shape;12441;p89">
                  <a:extLst>
                    <a:ext uri="{FF2B5EF4-FFF2-40B4-BE49-F238E27FC236}">
                      <a16:creationId xmlns:a16="http://schemas.microsoft.com/office/drawing/2014/main" id="{5299B563-259A-2300-C366-AECD4E226B3B}"/>
                    </a:ext>
                  </a:extLst>
                </p:cNvPr>
                <p:cNvSpPr/>
                <p:nvPr/>
              </p:nvSpPr>
              <p:spPr>
                <a:xfrm>
                  <a:off x="-3069900" y="2442800"/>
                  <a:ext cx="17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94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47"/>
                      </a:cubicBezTo>
                      <a:cubicBezTo>
                        <a:pt x="0" y="536"/>
                        <a:pt x="158" y="694"/>
                        <a:pt x="347" y="694"/>
                      </a:cubicBezTo>
                      <a:cubicBezTo>
                        <a:pt x="536" y="694"/>
                        <a:pt x="693" y="536"/>
                        <a:pt x="693" y="347"/>
                      </a:cubicBezTo>
                      <a:cubicBezTo>
                        <a:pt x="693" y="158"/>
                        <a:pt x="536" y="1"/>
                        <a:pt x="3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Google Shape;12442;p89">
                  <a:extLst>
                    <a:ext uri="{FF2B5EF4-FFF2-40B4-BE49-F238E27FC236}">
                      <a16:creationId xmlns:a16="http://schemas.microsoft.com/office/drawing/2014/main" id="{35150742-5CAD-4454-F5EB-58BD92D3A001}"/>
                    </a:ext>
                  </a:extLst>
                </p:cNvPr>
                <p:cNvSpPr/>
                <p:nvPr/>
              </p:nvSpPr>
              <p:spPr>
                <a:xfrm>
                  <a:off x="-3035250" y="2442800"/>
                  <a:ext cx="17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94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47"/>
                      </a:cubicBezTo>
                      <a:cubicBezTo>
                        <a:pt x="0" y="536"/>
                        <a:pt x="158" y="694"/>
                        <a:pt x="347" y="694"/>
                      </a:cubicBezTo>
                      <a:cubicBezTo>
                        <a:pt x="536" y="694"/>
                        <a:pt x="693" y="536"/>
                        <a:pt x="693" y="347"/>
                      </a:cubicBezTo>
                      <a:cubicBezTo>
                        <a:pt x="693" y="158"/>
                        <a:pt x="536" y="1"/>
                        <a:pt x="3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Google Shape;12443;p89">
                  <a:extLst>
                    <a:ext uri="{FF2B5EF4-FFF2-40B4-BE49-F238E27FC236}">
                      <a16:creationId xmlns:a16="http://schemas.microsoft.com/office/drawing/2014/main" id="{FA7E9CEA-7A89-A161-2BF4-6F66048A9853}"/>
                    </a:ext>
                  </a:extLst>
                </p:cNvPr>
                <p:cNvSpPr/>
                <p:nvPr/>
              </p:nvSpPr>
              <p:spPr>
                <a:xfrm>
                  <a:off x="-3002175" y="2442800"/>
                  <a:ext cx="1205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1" h="694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32" y="536"/>
                        <a:pt x="190" y="694"/>
                        <a:pt x="347" y="694"/>
                      </a:cubicBezTo>
                      <a:lnTo>
                        <a:pt x="4443" y="694"/>
                      </a:lnTo>
                      <a:cubicBezTo>
                        <a:pt x="4663" y="694"/>
                        <a:pt x="4821" y="536"/>
                        <a:pt x="4821" y="347"/>
                      </a:cubicBezTo>
                      <a:cubicBezTo>
                        <a:pt x="4821" y="158"/>
                        <a:pt x="4663" y="1"/>
                        <a:pt x="444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97" name="Google Shape;12455;p89">
                <a:extLst>
                  <a:ext uri="{FF2B5EF4-FFF2-40B4-BE49-F238E27FC236}">
                    <a16:creationId xmlns:a16="http://schemas.microsoft.com/office/drawing/2014/main" id="{B8CEA4CD-2F3F-06EF-E426-43EF62777E9A}"/>
                  </a:ext>
                </a:extLst>
              </p:cNvPr>
              <p:cNvSpPr/>
              <p:nvPr/>
            </p:nvSpPr>
            <p:spPr>
              <a:xfrm>
                <a:off x="1223364" y="2660190"/>
                <a:ext cx="648218" cy="644314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11713" extrusionOk="0">
                    <a:moveTo>
                      <a:pt x="5136" y="4128"/>
                    </a:moveTo>
                    <a:cubicBezTo>
                      <a:pt x="5671" y="4128"/>
                      <a:pt x="6112" y="4569"/>
                      <a:pt x="6144" y="5136"/>
                    </a:cubicBezTo>
                    <a:lnTo>
                      <a:pt x="5230" y="4853"/>
                    </a:lnTo>
                    <a:cubicBezTo>
                      <a:pt x="5198" y="4839"/>
                      <a:pt x="5165" y="4832"/>
                      <a:pt x="5131" y="4832"/>
                    </a:cubicBezTo>
                    <a:cubicBezTo>
                      <a:pt x="4934" y="4832"/>
                      <a:pt x="4735" y="5052"/>
                      <a:pt x="4789" y="5294"/>
                    </a:cubicBezTo>
                    <a:lnTo>
                      <a:pt x="5073" y="6239"/>
                    </a:lnTo>
                    <a:cubicBezTo>
                      <a:pt x="4537" y="6176"/>
                      <a:pt x="4096" y="5703"/>
                      <a:pt x="4096" y="5168"/>
                    </a:cubicBezTo>
                    <a:cubicBezTo>
                      <a:pt x="4096" y="4601"/>
                      <a:pt x="4569" y="4128"/>
                      <a:pt x="5136" y="4128"/>
                    </a:cubicBezTo>
                    <a:close/>
                    <a:moveTo>
                      <a:pt x="5199" y="2364"/>
                    </a:moveTo>
                    <a:cubicBezTo>
                      <a:pt x="6680" y="2364"/>
                      <a:pt x="7940" y="3592"/>
                      <a:pt x="7940" y="5136"/>
                    </a:cubicBezTo>
                    <a:cubicBezTo>
                      <a:pt x="7940" y="5294"/>
                      <a:pt x="7940" y="5388"/>
                      <a:pt x="7908" y="5546"/>
                    </a:cubicBezTo>
                    <a:lnTo>
                      <a:pt x="6932" y="5294"/>
                    </a:lnTo>
                    <a:lnTo>
                      <a:pt x="6932" y="5136"/>
                    </a:lnTo>
                    <a:cubicBezTo>
                      <a:pt x="6806" y="4223"/>
                      <a:pt x="6049" y="3466"/>
                      <a:pt x="5104" y="3466"/>
                    </a:cubicBezTo>
                    <a:cubicBezTo>
                      <a:pt x="4159" y="3466"/>
                      <a:pt x="3435" y="4223"/>
                      <a:pt x="3435" y="5168"/>
                    </a:cubicBezTo>
                    <a:cubicBezTo>
                      <a:pt x="3435" y="5609"/>
                      <a:pt x="3624" y="6081"/>
                      <a:pt x="3939" y="6396"/>
                    </a:cubicBezTo>
                    <a:cubicBezTo>
                      <a:pt x="4254" y="6743"/>
                      <a:pt x="4695" y="6900"/>
                      <a:pt x="5167" y="6900"/>
                    </a:cubicBezTo>
                    <a:lnTo>
                      <a:pt x="5325" y="6900"/>
                    </a:lnTo>
                    <a:lnTo>
                      <a:pt x="5577" y="7877"/>
                    </a:lnTo>
                    <a:cubicBezTo>
                      <a:pt x="5482" y="7909"/>
                      <a:pt x="5325" y="7909"/>
                      <a:pt x="5199" y="7909"/>
                    </a:cubicBezTo>
                    <a:cubicBezTo>
                      <a:pt x="3687" y="7909"/>
                      <a:pt x="2426" y="6648"/>
                      <a:pt x="2426" y="5136"/>
                    </a:cubicBezTo>
                    <a:cubicBezTo>
                      <a:pt x="2426" y="3624"/>
                      <a:pt x="3655" y="2364"/>
                      <a:pt x="5199" y="2364"/>
                    </a:cubicBezTo>
                    <a:close/>
                    <a:moveTo>
                      <a:pt x="5167" y="726"/>
                    </a:moveTo>
                    <a:cubicBezTo>
                      <a:pt x="7940" y="726"/>
                      <a:pt x="10051" y="3277"/>
                      <a:pt x="9515" y="6018"/>
                    </a:cubicBezTo>
                    <a:lnTo>
                      <a:pt x="8507" y="5766"/>
                    </a:lnTo>
                    <a:cubicBezTo>
                      <a:pt x="8538" y="5546"/>
                      <a:pt x="8538" y="5357"/>
                      <a:pt x="8538" y="5136"/>
                    </a:cubicBezTo>
                    <a:cubicBezTo>
                      <a:pt x="8538" y="3246"/>
                      <a:pt x="7026" y="1702"/>
                      <a:pt x="5104" y="1702"/>
                    </a:cubicBezTo>
                    <a:cubicBezTo>
                      <a:pt x="3214" y="1702"/>
                      <a:pt x="1702" y="3246"/>
                      <a:pt x="1702" y="5136"/>
                    </a:cubicBezTo>
                    <a:cubicBezTo>
                      <a:pt x="1702" y="7027"/>
                      <a:pt x="3214" y="8602"/>
                      <a:pt x="5104" y="8602"/>
                    </a:cubicBezTo>
                    <a:cubicBezTo>
                      <a:pt x="5325" y="8602"/>
                      <a:pt x="5514" y="8602"/>
                      <a:pt x="5703" y="8539"/>
                    </a:cubicBezTo>
                    <a:lnTo>
                      <a:pt x="5986" y="9578"/>
                    </a:lnTo>
                    <a:cubicBezTo>
                      <a:pt x="5695" y="9636"/>
                      <a:pt x="5405" y="9664"/>
                      <a:pt x="5119" y="9664"/>
                    </a:cubicBezTo>
                    <a:cubicBezTo>
                      <a:pt x="2751" y="9664"/>
                      <a:pt x="694" y="7758"/>
                      <a:pt x="694" y="5199"/>
                    </a:cubicBezTo>
                    <a:cubicBezTo>
                      <a:pt x="694" y="2679"/>
                      <a:pt x="2773" y="726"/>
                      <a:pt x="5167" y="726"/>
                    </a:cubicBezTo>
                    <a:close/>
                    <a:moveTo>
                      <a:pt x="5671" y="5672"/>
                    </a:moveTo>
                    <a:lnTo>
                      <a:pt x="5671" y="5672"/>
                    </a:lnTo>
                    <a:cubicBezTo>
                      <a:pt x="10240" y="6964"/>
                      <a:pt x="9578" y="6774"/>
                      <a:pt x="9704" y="6806"/>
                    </a:cubicBezTo>
                    <a:lnTo>
                      <a:pt x="8853" y="7373"/>
                    </a:lnTo>
                    <a:cubicBezTo>
                      <a:pt x="8664" y="7499"/>
                      <a:pt x="8664" y="7751"/>
                      <a:pt x="8822" y="7877"/>
                    </a:cubicBezTo>
                    <a:lnTo>
                      <a:pt x="10964" y="9956"/>
                    </a:lnTo>
                    <a:cubicBezTo>
                      <a:pt x="11027" y="10114"/>
                      <a:pt x="11027" y="10335"/>
                      <a:pt x="10901" y="10492"/>
                    </a:cubicBezTo>
                    <a:lnTo>
                      <a:pt x="10429" y="10965"/>
                    </a:lnTo>
                    <a:cubicBezTo>
                      <a:pt x="10366" y="11012"/>
                      <a:pt x="10279" y="11035"/>
                      <a:pt x="10192" y="11035"/>
                    </a:cubicBezTo>
                    <a:cubicBezTo>
                      <a:pt x="10106" y="11035"/>
                      <a:pt x="10019" y="11012"/>
                      <a:pt x="9956" y="10965"/>
                    </a:cubicBezTo>
                    <a:lnTo>
                      <a:pt x="7845" y="8854"/>
                    </a:lnTo>
                    <a:cubicBezTo>
                      <a:pt x="7777" y="8786"/>
                      <a:pt x="7691" y="8753"/>
                      <a:pt x="7606" y="8753"/>
                    </a:cubicBezTo>
                    <a:cubicBezTo>
                      <a:pt x="7493" y="8753"/>
                      <a:pt x="7381" y="8809"/>
                      <a:pt x="7310" y="8917"/>
                    </a:cubicBezTo>
                    <a:cubicBezTo>
                      <a:pt x="7247" y="8980"/>
                      <a:pt x="6806" y="9641"/>
                      <a:pt x="6774" y="9736"/>
                    </a:cubicBezTo>
                    <a:cubicBezTo>
                      <a:pt x="6680" y="9484"/>
                      <a:pt x="5703" y="5861"/>
                      <a:pt x="5671" y="5672"/>
                    </a:cubicBezTo>
                    <a:close/>
                    <a:moveTo>
                      <a:pt x="5104" y="1"/>
                    </a:moveTo>
                    <a:cubicBezTo>
                      <a:pt x="2363" y="1"/>
                      <a:pt x="0" y="2238"/>
                      <a:pt x="0" y="5168"/>
                    </a:cubicBezTo>
                    <a:cubicBezTo>
                      <a:pt x="0" y="8066"/>
                      <a:pt x="2332" y="10303"/>
                      <a:pt x="5104" y="10303"/>
                    </a:cubicBezTo>
                    <a:cubicBezTo>
                      <a:pt x="5482" y="10303"/>
                      <a:pt x="5797" y="10272"/>
                      <a:pt x="6144" y="10208"/>
                    </a:cubicBezTo>
                    <a:lnTo>
                      <a:pt x="6270" y="10587"/>
                    </a:lnTo>
                    <a:cubicBezTo>
                      <a:pt x="6307" y="10755"/>
                      <a:pt x="6444" y="10845"/>
                      <a:pt x="6596" y="10845"/>
                    </a:cubicBezTo>
                    <a:cubicBezTo>
                      <a:pt x="6700" y="10845"/>
                      <a:pt x="6810" y="10802"/>
                      <a:pt x="6900" y="10713"/>
                    </a:cubicBezTo>
                    <a:lnTo>
                      <a:pt x="7625" y="9610"/>
                    </a:lnTo>
                    <a:lnTo>
                      <a:pt x="9483" y="11406"/>
                    </a:lnTo>
                    <a:cubicBezTo>
                      <a:pt x="9688" y="11610"/>
                      <a:pt x="9956" y="11713"/>
                      <a:pt x="10220" y="11713"/>
                    </a:cubicBezTo>
                    <a:cubicBezTo>
                      <a:pt x="10484" y="11713"/>
                      <a:pt x="10744" y="11610"/>
                      <a:pt x="10933" y="11406"/>
                    </a:cubicBezTo>
                    <a:lnTo>
                      <a:pt x="11405" y="10933"/>
                    </a:lnTo>
                    <a:cubicBezTo>
                      <a:pt x="11783" y="10555"/>
                      <a:pt x="11783" y="9893"/>
                      <a:pt x="11374" y="9484"/>
                    </a:cubicBezTo>
                    <a:lnTo>
                      <a:pt x="9515" y="7720"/>
                    </a:lnTo>
                    <a:lnTo>
                      <a:pt x="10618" y="6964"/>
                    </a:lnTo>
                    <a:cubicBezTo>
                      <a:pt x="10870" y="6806"/>
                      <a:pt x="10838" y="6428"/>
                      <a:pt x="10555" y="6333"/>
                    </a:cubicBezTo>
                    <a:lnTo>
                      <a:pt x="10145" y="6239"/>
                    </a:lnTo>
                    <a:cubicBezTo>
                      <a:pt x="10303" y="5483"/>
                      <a:pt x="10271" y="4695"/>
                      <a:pt x="10082" y="3908"/>
                    </a:cubicBezTo>
                    <a:cubicBezTo>
                      <a:pt x="9483" y="1576"/>
                      <a:pt x="7436" y="1"/>
                      <a:pt x="510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98" name="Google Shape;12464;p89">
                <a:extLst>
                  <a:ext uri="{FF2B5EF4-FFF2-40B4-BE49-F238E27FC236}">
                    <a16:creationId xmlns:a16="http://schemas.microsoft.com/office/drawing/2014/main" id="{4987B6EA-8C48-3079-373B-F364CA466030}"/>
                  </a:ext>
                </a:extLst>
              </p:cNvPr>
              <p:cNvGrpSpPr/>
              <p:nvPr/>
            </p:nvGrpSpPr>
            <p:grpSpPr>
              <a:xfrm>
                <a:off x="5348293" y="2659314"/>
                <a:ext cx="648218" cy="646514"/>
                <a:chOff x="-4570325" y="2405775"/>
                <a:chExt cx="294600" cy="293825"/>
              </a:xfrm>
              <a:grpFill/>
            </p:grpSpPr>
            <p:sp>
              <p:nvSpPr>
                <p:cNvPr id="137" name="Google Shape;12465;p89">
                  <a:extLst>
                    <a:ext uri="{FF2B5EF4-FFF2-40B4-BE49-F238E27FC236}">
                      <a16:creationId xmlns:a16="http://schemas.microsoft.com/office/drawing/2014/main" id="{2238E0BC-4EE0-AC27-13EA-4935BBF11670}"/>
                    </a:ext>
                  </a:extLst>
                </p:cNvPr>
                <p:cNvSpPr/>
                <p:nvPr/>
              </p:nvSpPr>
              <p:spPr>
                <a:xfrm>
                  <a:off x="-4570325" y="2405775"/>
                  <a:ext cx="294600" cy="2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4" h="11753" extrusionOk="0">
                      <a:moveTo>
                        <a:pt x="5734" y="694"/>
                      </a:moveTo>
                      <a:cubicBezTo>
                        <a:pt x="7624" y="694"/>
                        <a:pt x="9168" y="2238"/>
                        <a:pt x="9168" y="4128"/>
                      </a:cubicBezTo>
                      <a:cubicBezTo>
                        <a:pt x="9168" y="6050"/>
                        <a:pt x="7624" y="7594"/>
                        <a:pt x="5734" y="7594"/>
                      </a:cubicBezTo>
                      <a:cubicBezTo>
                        <a:pt x="3844" y="7594"/>
                        <a:pt x="2332" y="6018"/>
                        <a:pt x="2332" y="4128"/>
                      </a:cubicBezTo>
                      <a:cubicBezTo>
                        <a:pt x="2332" y="2238"/>
                        <a:pt x="3844" y="694"/>
                        <a:pt x="5734" y="694"/>
                      </a:cubicBezTo>
                      <a:close/>
                      <a:moveTo>
                        <a:pt x="977" y="7531"/>
                      </a:moveTo>
                      <a:cubicBezTo>
                        <a:pt x="1166" y="7531"/>
                        <a:pt x="1323" y="7688"/>
                        <a:pt x="1323" y="7909"/>
                      </a:cubicBezTo>
                      <a:cubicBezTo>
                        <a:pt x="1292" y="8129"/>
                        <a:pt x="1134" y="8255"/>
                        <a:pt x="977" y="8255"/>
                      </a:cubicBezTo>
                      <a:cubicBezTo>
                        <a:pt x="788" y="8255"/>
                        <a:pt x="630" y="8098"/>
                        <a:pt x="630" y="7909"/>
                      </a:cubicBezTo>
                      <a:cubicBezTo>
                        <a:pt x="630" y="7688"/>
                        <a:pt x="788" y="7531"/>
                        <a:pt x="977" y="7531"/>
                      </a:cubicBezTo>
                      <a:close/>
                      <a:moveTo>
                        <a:pt x="10586" y="7531"/>
                      </a:moveTo>
                      <a:cubicBezTo>
                        <a:pt x="10775" y="7531"/>
                        <a:pt x="10932" y="7688"/>
                        <a:pt x="10932" y="7909"/>
                      </a:cubicBezTo>
                      <a:cubicBezTo>
                        <a:pt x="10932" y="8129"/>
                        <a:pt x="10775" y="8255"/>
                        <a:pt x="10586" y="8255"/>
                      </a:cubicBezTo>
                      <a:cubicBezTo>
                        <a:pt x="10397" y="8255"/>
                        <a:pt x="10239" y="8098"/>
                        <a:pt x="10239" y="7909"/>
                      </a:cubicBezTo>
                      <a:cubicBezTo>
                        <a:pt x="10239" y="7688"/>
                        <a:pt x="10397" y="7531"/>
                        <a:pt x="10586" y="7531"/>
                      </a:cubicBezTo>
                      <a:close/>
                      <a:moveTo>
                        <a:pt x="3025" y="9641"/>
                      </a:moveTo>
                      <a:cubicBezTo>
                        <a:pt x="3214" y="9641"/>
                        <a:pt x="3371" y="9799"/>
                        <a:pt x="3371" y="9988"/>
                      </a:cubicBezTo>
                      <a:cubicBezTo>
                        <a:pt x="3340" y="10177"/>
                        <a:pt x="3214" y="10335"/>
                        <a:pt x="3025" y="10335"/>
                      </a:cubicBezTo>
                      <a:cubicBezTo>
                        <a:pt x="2836" y="10335"/>
                        <a:pt x="2678" y="10177"/>
                        <a:pt x="2678" y="9988"/>
                      </a:cubicBezTo>
                      <a:cubicBezTo>
                        <a:pt x="2678" y="9799"/>
                        <a:pt x="2836" y="9641"/>
                        <a:pt x="3025" y="9641"/>
                      </a:cubicBezTo>
                      <a:close/>
                      <a:moveTo>
                        <a:pt x="8475" y="9641"/>
                      </a:moveTo>
                      <a:cubicBezTo>
                        <a:pt x="8696" y="9641"/>
                        <a:pt x="8822" y="9799"/>
                        <a:pt x="8822" y="9988"/>
                      </a:cubicBezTo>
                      <a:cubicBezTo>
                        <a:pt x="8822" y="10177"/>
                        <a:pt x="8664" y="10335"/>
                        <a:pt x="8475" y="10335"/>
                      </a:cubicBezTo>
                      <a:cubicBezTo>
                        <a:pt x="8255" y="10335"/>
                        <a:pt x="8128" y="10177"/>
                        <a:pt x="8128" y="9988"/>
                      </a:cubicBezTo>
                      <a:cubicBezTo>
                        <a:pt x="8128" y="9799"/>
                        <a:pt x="8255" y="9641"/>
                        <a:pt x="8475" y="9641"/>
                      </a:cubicBezTo>
                      <a:close/>
                      <a:moveTo>
                        <a:pt x="5734" y="10303"/>
                      </a:moveTo>
                      <a:cubicBezTo>
                        <a:pt x="5955" y="10303"/>
                        <a:pt x="6112" y="10461"/>
                        <a:pt x="6112" y="10650"/>
                      </a:cubicBezTo>
                      <a:cubicBezTo>
                        <a:pt x="6112" y="10839"/>
                        <a:pt x="5955" y="10996"/>
                        <a:pt x="5734" y="10996"/>
                      </a:cubicBezTo>
                      <a:cubicBezTo>
                        <a:pt x="5545" y="10996"/>
                        <a:pt x="5388" y="10839"/>
                        <a:pt x="5388" y="10650"/>
                      </a:cubicBezTo>
                      <a:cubicBezTo>
                        <a:pt x="5388" y="10461"/>
                        <a:pt x="5545" y="10303"/>
                        <a:pt x="5734" y="10303"/>
                      </a:cubicBezTo>
                      <a:close/>
                      <a:moveTo>
                        <a:pt x="5797" y="1"/>
                      </a:moveTo>
                      <a:cubicBezTo>
                        <a:pt x="3497" y="1"/>
                        <a:pt x="1701" y="1860"/>
                        <a:pt x="1701" y="4097"/>
                      </a:cubicBezTo>
                      <a:cubicBezTo>
                        <a:pt x="1701" y="5010"/>
                        <a:pt x="2017" y="5924"/>
                        <a:pt x="2552" y="6617"/>
                      </a:cubicBezTo>
                      <a:lnTo>
                        <a:pt x="1701" y="7153"/>
                      </a:lnTo>
                      <a:cubicBezTo>
                        <a:pt x="1481" y="6995"/>
                        <a:pt x="1260" y="6901"/>
                        <a:pt x="1040" y="6901"/>
                      </a:cubicBezTo>
                      <a:cubicBezTo>
                        <a:pt x="473" y="6901"/>
                        <a:pt x="0" y="7373"/>
                        <a:pt x="0" y="7940"/>
                      </a:cubicBezTo>
                      <a:cubicBezTo>
                        <a:pt x="0" y="8476"/>
                        <a:pt x="473" y="8948"/>
                        <a:pt x="1040" y="8948"/>
                      </a:cubicBezTo>
                      <a:cubicBezTo>
                        <a:pt x="1575" y="8948"/>
                        <a:pt x="2048" y="8476"/>
                        <a:pt x="2048" y="7940"/>
                      </a:cubicBezTo>
                      <a:lnTo>
                        <a:pt x="2048" y="7751"/>
                      </a:lnTo>
                      <a:lnTo>
                        <a:pt x="3088" y="7153"/>
                      </a:lnTo>
                      <a:cubicBezTo>
                        <a:pt x="3340" y="7373"/>
                        <a:pt x="3623" y="7625"/>
                        <a:pt x="3970" y="7783"/>
                      </a:cubicBezTo>
                      <a:lnTo>
                        <a:pt x="3308" y="8948"/>
                      </a:lnTo>
                      <a:lnTo>
                        <a:pt x="3119" y="8948"/>
                      </a:lnTo>
                      <a:cubicBezTo>
                        <a:pt x="2552" y="8948"/>
                        <a:pt x="2080" y="9421"/>
                        <a:pt x="2080" y="9988"/>
                      </a:cubicBezTo>
                      <a:cubicBezTo>
                        <a:pt x="2080" y="10524"/>
                        <a:pt x="2552" y="10996"/>
                        <a:pt x="3119" y="10996"/>
                      </a:cubicBezTo>
                      <a:cubicBezTo>
                        <a:pt x="3655" y="10996"/>
                        <a:pt x="4127" y="10524"/>
                        <a:pt x="4127" y="9988"/>
                      </a:cubicBezTo>
                      <a:cubicBezTo>
                        <a:pt x="4127" y="9736"/>
                        <a:pt x="4064" y="9515"/>
                        <a:pt x="3907" y="9326"/>
                      </a:cubicBezTo>
                      <a:lnTo>
                        <a:pt x="4600" y="8098"/>
                      </a:lnTo>
                      <a:cubicBezTo>
                        <a:pt x="4883" y="8161"/>
                        <a:pt x="5199" y="8255"/>
                        <a:pt x="5514" y="8287"/>
                      </a:cubicBezTo>
                      <a:lnTo>
                        <a:pt x="5514" y="9736"/>
                      </a:lnTo>
                      <a:cubicBezTo>
                        <a:pt x="5136" y="9894"/>
                        <a:pt x="4852" y="10272"/>
                        <a:pt x="4852" y="10713"/>
                      </a:cubicBezTo>
                      <a:cubicBezTo>
                        <a:pt x="4852" y="11280"/>
                        <a:pt x="5325" y="11752"/>
                        <a:pt x="5860" y="11752"/>
                      </a:cubicBezTo>
                      <a:cubicBezTo>
                        <a:pt x="6427" y="11752"/>
                        <a:pt x="6900" y="11280"/>
                        <a:pt x="6900" y="10713"/>
                      </a:cubicBezTo>
                      <a:cubicBezTo>
                        <a:pt x="6900" y="10303"/>
                        <a:pt x="6616" y="9894"/>
                        <a:pt x="6238" y="9736"/>
                      </a:cubicBezTo>
                      <a:lnTo>
                        <a:pt x="6238" y="8287"/>
                      </a:lnTo>
                      <a:cubicBezTo>
                        <a:pt x="6553" y="8255"/>
                        <a:pt x="6868" y="8224"/>
                        <a:pt x="7120" y="8098"/>
                      </a:cubicBezTo>
                      <a:lnTo>
                        <a:pt x="7845" y="9326"/>
                      </a:lnTo>
                      <a:cubicBezTo>
                        <a:pt x="7687" y="9515"/>
                        <a:pt x="7593" y="9736"/>
                        <a:pt x="7593" y="9988"/>
                      </a:cubicBezTo>
                      <a:cubicBezTo>
                        <a:pt x="7593" y="10524"/>
                        <a:pt x="8065" y="10996"/>
                        <a:pt x="8633" y="10996"/>
                      </a:cubicBezTo>
                      <a:cubicBezTo>
                        <a:pt x="9168" y="10996"/>
                        <a:pt x="9641" y="10524"/>
                        <a:pt x="9641" y="9988"/>
                      </a:cubicBezTo>
                      <a:cubicBezTo>
                        <a:pt x="9641" y="9421"/>
                        <a:pt x="9168" y="8948"/>
                        <a:pt x="8633" y="8948"/>
                      </a:cubicBezTo>
                      <a:lnTo>
                        <a:pt x="8444" y="8948"/>
                      </a:lnTo>
                      <a:lnTo>
                        <a:pt x="7750" y="7783"/>
                      </a:lnTo>
                      <a:cubicBezTo>
                        <a:pt x="8065" y="7625"/>
                        <a:pt x="8381" y="7373"/>
                        <a:pt x="8664" y="7153"/>
                      </a:cubicBezTo>
                      <a:lnTo>
                        <a:pt x="9735" y="7751"/>
                      </a:lnTo>
                      <a:lnTo>
                        <a:pt x="9735" y="7940"/>
                      </a:lnTo>
                      <a:cubicBezTo>
                        <a:pt x="9735" y="8476"/>
                        <a:pt x="10208" y="8948"/>
                        <a:pt x="10743" y="8948"/>
                      </a:cubicBezTo>
                      <a:cubicBezTo>
                        <a:pt x="11310" y="8948"/>
                        <a:pt x="11783" y="8476"/>
                        <a:pt x="11783" y="7940"/>
                      </a:cubicBezTo>
                      <a:cubicBezTo>
                        <a:pt x="11626" y="7342"/>
                        <a:pt x="11153" y="6901"/>
                        <a:pt x="10586" y="6901"/>
                      </a:cubicBezTo>
                      <a:cubicBezTo>
                        <a:pt x="10302" y="6901"/>
                        <a:pt x="10082" y="6995"/>
                        <a:pt x="9924" y="7153"/>
                      </a:cubicBezTo>
                      <a:lnTo>
                        <a:pt x="9011" y="6617"/>
                      </a:lnTo>
                      <a:cubicBezTo>
                        <a:pt x="9578" y="5924"/>
                        <a:pt x="9893" y="5010"/>
                        <a:pt x="9893" y="4097"/>
                      </a:cubicBezTo>
                      <a:cubicBezTo>
                        <a:pt x="9893" y="1828"/>
                        <a:pt x="8034" y="1"/>
                        <a:pt x="579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Google Shape;12466;p89">
                  <a:extLst>
                    <a:ext uri="{FF2B5EF4-FFF2-40B4-BE49-F238E27FC236}">
                      <a16:creationId xmlns:a16="http://schemas.microsoft.com/office/drawing/2014/main" id="{B63256C6-0C06-6875-3A39-08AF12DD0924}"/>
                    </a:ext>
                  </a:extLst>
                </p:cNvPr>
                <p:cNvSpPr/>
                <p:nvPr/>
              </p:nvSpPr>
              <p:spPr>
                <a:xfrm>
                  <a:off x="-4478175" y="2439650"/>
                  <a:ext cx="103975" cy="12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9" h="4821" extrusionOk="0">
                      <a:moveTo>
                        <a:pt x="2048" y="725"/>
                      </a:moveTo>
                      <a:cubicBezTo>
                        <a:pt x="2458" y="725"/>
                        <a:pt x="2741" y="1040"/>
                        <a:pt x="2741" y="1387"/>
                      </a:cubicBezTo>
                      <a:cubicBezTo>
                        <a:pt x="2741" y="1765"/>
                        <a:pt x="2426" y="2049"/>
                        <a:pt x="2048" y="2049"/>
                      </a:cubicBezTo>
                      <a:cubicBezTo>
                        <a:pt x="1702" y="2049"/>
                        <a:pt x="1387" y="1733"/>
                        <a:pt x="1387" y="1387"/>
                      </a:cubicBezTo>
                      <a:cubicBezTo>
                        <a:pt x="1387" y="1040"/>
                        <a:pt x="1702" y="725"/>
                        <a:pt x="2048" y="725"/>
                      </a:cubicBezTo>
                      <a:close/>
                      <a:moveTo>
                        <a:pt x="2363" y="2773"/>
                      </a:moveTo>
                      <a:cubicBezTo>
                        <a:pt x="2930" y="2773"/>
                        <a:pt x="3403" y="3246"/>
                        <a:pt x="3403" y="3781"/>
                      </a:cubicBezTo>
                      <a:lnTo>
                        <a:pt x="3403" y="4128"/>
                      </a:lnTo>
                      <a:lnTo>
                        <a:pt x="630" y="4128"/>
                      </a:lnTo>
                      <a:lnTo>
                        <a:pt x="630" y="3781"/>
                      </a:lnTo>
                      <a:lnTo>
                        <a:pt x="693" y="3781"/>
                      </a:lnTo>
                      <a:cubicBezTo>
                        <a:pt x="693" y="3246"/>
                        <a:pt x="1166" y="2773"/>
                        <a:pt x="1702" y="2773"/>
                      </a:cubicBezTo>
                      <a:close/>
                      <a:moveTo>
                        <a:pt x="2111" y="1"/>
                      </a:moveTo>
                      <a:cubicBezTo>
                        <a:pt x="1355" y="1"/>
                        <a:pt x="725" y="631"/>
                        <a:pt x="725" y="1387"/>
                      </a:cubicBezTo>
                      <a:cubicBezTo>
                        <a:pt x="725" y="1702"/>
                        <a:pt x="851" y="2017"/>
                        <a:pt x="1040" y="2238"/>
                      </a:cubicBezTo>
                      <a:cubicBezTo>
                        <a:pt x="441" y="2521"/>
                        <a:pt x="63" y="3120"/>
                        <a:pt x="63" y="3781"/>
                      </a:cubicBezTo>
                      <a:lnTo>
                        <a:pt x="63" y="4443"/>
                      </a:lnTo>
                      <a:cubicBezTo>
                        <a:pt x="0" y="4663"/>
                        <a:pt x="158" y="4821"/>
                        <a:pt x="378" y="4821"/>
                      </a:cubicBezTo>
                      <a:lnTo>
                        <a:pt x="3781" y="4821"/>
                      </a:lnTo>
                      <a:cubicBezTo>
                        <a:pt x="4001" y="4821"/>
                        <a:pt x="4159" y="4663"/>
                        <a:pt x="4159" y="4443"/>
                      </a:cubicBezTo>
                      <a:lnTo>
                        <a:pt x="4159" y="3781"/>
                      </a:lnTo>
                      <a:cubicBezTo>
                        <a:pt x="4159" y="3120"/>
                        <a:pt x="3749" y="2521"/>
                        <a:pt x="3151" y="2238"/>
                      </a:cubicBezTo>
                      <a:cubicBezTo>
                        <a:pt x="3371" y="2017"/>
                        <a:pt x="3466" y="1733"/>
                        <a:pt x="3466" y="1387"/>
                      </a:cubicBezTo>
                      <a:cubicBezTo>
                        <a:pt x="3466" y="631"/>
                        <a:pt x="2836" y="1"/>
                        <a:pt x="211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99" name="Google Shape;12477;p89">
                <a:extLst>
                  <a:ext uri="{FF2B5EF4-FFF2-40B4-BE49-F238E27FC236}">
                    <a16:creationId xmlns:a16="http://schemas.microsoft.com/office/drawing/2014/main" id="{9F578C77-F887-14BA-E2F6-F0CE31CAA020}"/>
                  </a:ext>
                </a:extLst>
              </p:cNvPr>
              <p:cNvGrpSpPr/>
              <p:nvPr/>
            </p:nvGrpSpPr>
            <p:grpSpPr>
              <a:xfrm>
                <a:off x="9506180" y="2661954"/>
                <a:ext cx="642992" cy="641232"/>
                <a:chOff x="-2571737" y="2403625"/>
                <a:chExt cx="292225" cy="291425"/>
              </a:xfrm>
              <a:grpFill/>
            </p:grpSpPr>
            <p:sp>
              <p:nvSpPr>
                <p:cNvPr id="130" name="Google Shape;12478;p89">
                  <a:extLst>
                    <a:ext uri="{FF2B5EF4-FFF2-40B4-BE49-F238E27FC236}">
                      <a16:creationId xmlns:a16="http://schemas.microsoft.com/office/drawing/2014/main" id="{2CF2B80E-2EE0-FF44-E4BF-5BE1A1E55BB6}"/>
                    </a:ext>
                  </a:extLst>
                </p:cNvPr>
                <p:cNvSpPr/>
                <p:nvPr/>
              </p:nvSpPr>
              <p:spPr>
                <a:xfrm>
                  <a:off x="-2571737" y="2403625"/>
                  <a:ext cx="292225" cy="29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9" h="11657" extrusionOk="0">
                      <a:moveTo>
                        <a:pt x="9547" y="725"/>
                      </a:moveTo>
                      <a:cubicBezTo>
                        <a:pt x="9704" y="725"/>
                        <a:pt x="9830" y="788"/>
                        <a:pt x="9893" y="914"/>
                      </a:cubicBezTo>
                      <a:lnTo>
                        <a:pt x="10681" y="2772"/>
                      </a:lnTo>
                      <a:lnTo>
                        <a:pt x="1135" y="2772"/>
                      </a:lnTo>
                      <a:lnTo>
                        <a:pt x="1891" y="914"/>
                      </a:lnTo>
                      <a:cubicBezTo>
                        <a:pt x="1922" y="788"/>
                        <a:pt x="2080" y="725"/>
                        <a:pt x="2206" y="725"/>
                      </a:cubicBezTo>
                      <a:close/>
                      <a:moveTo>
                        <a:pt x="10649" y="3403"/>
                      </a:moveTo>
                      <a:cubicBezTo>
                        <a:pt x="10870" y="3403"/>
                        <a:pt x="11027" y="3560"/>
                        <a:pt x="11027" y="3749"/>
                      </a:cubicBezTo>
                      <a:lnTo>
                        <a:pt x="11027" y="5167"/>
                      </a:lnTo>
                      <a:cubicBezTo>
                        <a:pt x="11027" y="5356"/>
                        <a:pt x="10870" y="5513"/>
                        <a:pt x="10649" y="5513"/>
                      </a:cubicBezTo>
                      <a:lnTo>
                        <a:pt x="1040" y="5513"/>
                      </a:lnTo>
                      <a:cubicBezTo>
                        <a:pt x="851" y="5513"/>
                        <a:pt x="694" y="5356"/>
                        <a:pt x="694" y="5167"/>
                      </a:cubicBezTo>
                      <a:lnTo>
                        <a:pt x="694" y="3749"/>
                      </a:lnTo>
                      <a:cubicBezTo>
                        <a:pt x="694" y="3560"/>
                        <a:pt x="851" y="3403"/>
                        <a:pt x="1040" y="3403"/>
                      </a:cubicBezTo>
                      <a:close/>
                      <a:moveTo>
                        <a:pt x="10681" y="6206"/>
                      </a:moveTo>
                      <a:cubicBezTo>
                        <a:pt x="10870" y="6238"/>
                        <a:pt x="11027" y="6364"/>
                        <a:pt x="11027" y="6553"/>
                      </a:cubicBezTo>
                      <a:lnTo>
                        <a:pt x="11027" y="7939"/>
                      </a:lnTo>
                      <a:cubicBezTo>
                        <a:pt x="11027" y="8128"/>
                        <a:pt x="10870" y="8286"/>
                        <a:pt x="10681" y="8286"/>
                      </a:cubicBezTo>
                      <a:lnTo>
                        <a:pt x="1072" y="8286"/>
                      </a:lnTo>
                      <a:cubicBezTo>
                        <a:pt x="851" y="8286"/>
                        <a:pt x="694" y="8128"/>
                        <a:pt x="694" y="7939"/>
                      </a:cubicBezTo>
                      <a:lnTo>
                        <a:pt x="694" y="6553"/>
                      </a:lnTo>
                      <a:cubicBezTo>
                        <a:pt x="694" y="6364"/>
                        <a:pt x="851" y="6206"/>
                        <a:pt x="1072" y="6206"/>
                      </a:cubicBezTo>
                      <a:close/>
                      <a:moveTo>
                        <a:pt x="10681" y="8947"/>
                      </a:moveTo>
                      <a:cubicBezTo>
                        <a:pt x="10870" y="8947"/>
                        <a:pt x="11027" y="9105"/>
                        <a:pt x="11027" y="9294"/>
                      </a:cubicBezTo>
                      <a:lnTo>
                        <a:pt x="11027" y="10680"/>
                      </a:lnTo>
                      <a:cubicBezTo>
                        <a:pt x="11027" y="10869"/>
                        <a:pt x="10870" y="11027"/>
                        <a:pt x="10681" y="11027"/>
                      </a:cubicBezTo>
                      <a:lnTo>
                        <a:pt x="1072" y="11027"/>
                      </a:lnTo>
                      <a:cubicBezTo>
                        <a:pt x="851" y="11027"/>
                        <a:pt x="694" y="10869"/>
                        <a:pt x="694" y="10680"/>
                      </a:cubicBezTo>
                      <a:lnTo>
                        <a:pt x="694" y="9294"/>
                      </a:lnTo>
                      <a:cubicBezTo>
                        <a:pt x="694" y="9105"/>
                        <a:pt x="851" y="8947"/>
                        <a:pt x="1072" y="8947"/>
                      </a:cubicBezTo>
                      <a:close/>
                      <a:moveTo>
                        <a:pt x="2174" y="0"/>
                      </a:moveTo>
                      <a:cubicBezTo>
                        <a:pt x="1733" y="0"/>
                        <a:pt x="1387" y="252"/>
                        <a:pt x="1229" y="630"/>
                      </a:cubicBezTo>
                      <a:lnTo>
                        <a:pt x="64" y="3403"/>
                      </a:lnTo>
                      <a:cubicBezTo>
                        <a:pt x="32" y="3529"/>
                        <a:pt x="0" y="3686"/>
                        <a:pt x="0" y="3781"/>
                      </a:cubicBezTo>
                      <a:lnTo>
                        <a:pt x="0" y="5198"/>
                      </a:lnTo>
                      <a:cubicBezTo>
                        <a:pt x="0" y="5482"/>
                        <a:pt x="127" y="5734"/>
                        <a:pt x="284" y="5860"/>
                      </a:cubicBezTo>
                      <a:cubicBezTo>
                        <a:pt x="127" y="6080"/>
                        <a:pt x="0" y="6301"/>
                        <a:pt x="0" y="6553"/>
                      </a:cubicBezTo>
                      <a:lnTo>
                        <a:pt x="0" y="7908"/>
                      </a:lnTo>
                      <a:cubicBezTo>
                        <a:pt x="0" y="8191"/>
                        <a:pt x="127" y="8443"/>
                        <a:pt x="284" y="8601"/>
                      </a:cubicBezTo>
                      <a:cubicBezTo>
                        <a:pt x="127" y="8790"/>
                        <a:pt x="0" y="9010"/>
                        <a:pt x="0" y="9262"/>
                      </a:cubicBezTo>
                      <a:lnTo>
                        <a:pt x="0" y="10649"/>
                      </a:lnTo>
                      <a:cubicBezTo>
                        <a:pt x="0" y="11184"/>
                        <a:pt x="473" y="11657"/>
                        <a:pt x="1009" y="11657"/>
                      </a:cubicBezTo>
                      <a:lnTo>
                        <a:pt x="10618" y="11657"/>
                      </a:lnTo>
                      <a:cubicBezTo>
                        <a:pt x="11185" y="11657"/>
                        <a:pt x="11657" y="11184"/>
                        <a:pt x="11657" y="10649"/>
                      </a:cubicBezTo>
                      <a:lnTo>
                        <a:pt x="11657" y="9262"/>
                      </a:lnTo>
                      <a:cubicBezTo>
                        <a:pt x="11657" y="8979"/>
                        <a:pt x="11531" y="8758"/>
                        <a:pt x="11374" y="8601"/>
                      </a:cubicBezTo>
                      <a:cubicBezTo>
                        <a:pt x="11531" y="8380"/>
                        <a:pt x="11657" y="8160"/>
                        <a:pt x="11657" y="7908"/>
                      </a:cubicBezTo>
                      <a:lnTo>
                        <a:pt x="11657" y="6553"/>
                      </a:lnTo>
                      <a:cubicBezTo>
                        <a:pt x="11657" y="6269"/>
                        <a:pt x="11531" y="6017"/>
                        <a:pt x="11374" y="5860"/>
                      </a:cubicBezTo>
                      <a:cubicBezTo>
                        <a:pt x="11531" y="5671"/>
                        <a:pt x="11657" y="5450"/>
                        <a:pt x="11657" y="5198"/>
                      </a:cubicBezTo>
                      <a:lnTo>
                        <a:pt x="11657" y="3781"/>
                      </a:lnTo>
                      <a:lnTo>
                        <a:pt x="11689" y="3781"/>
                      </a:lnTo>
                      <a:cubicBezTo>
                        <a:pt x="11689" y="3686"/>
                        <a:pt x="11657" y="3529"/>
                        <a:pt x="11594" y="3403"/>
                      </a:cubicBezTo>
                      <a:lnTo>
                        <a:pt x="10460" y="630"/>
                      </a:lnTo>
                      <a:cubicBezTo>
                        <a:pt x="10303" y="252"/>
                        <a:pt x="9925" y="0"/>
                        <a:pt x="95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Google Shape;12479;p89">
                  <a:extLst>
                    <a:ext uri="{FF2B5EF4-FFF2-40B4-BE49-F238E27FC236}">
                      <a16:creationId xmlns:a16="http://schemas.microsoft.com/office/drawing/2014/main" id="{BA745C2E-81C0-253C-4E34-79F44A5B96C8}"/>
                    </a:ext>
                  </a:extLst>
                </p:cNvPr>
                <p:cNvSpPr/>
                <p:nvPr/>
              </p:nvSpPr>
              <p:spPr>
                <a:xfrm>
                  <a:off x="-2485967" y="2649150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lnTo>
                        <a:pt x="6585" y="726"/>
                      </a:lnTo>
                      <a:cubicBezTo>
                        <a:pt x="6774" y="726"/>
                        <a:pt x="6931" y="568"/>
                        <a:pt x="6931" y="379"/>
                      </a:cubicBezTo>
                      <a:cubicBezTo>
                        <a:pt x="6931" y="159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Google Shape;12480;p89">
                  <a:extLst>
                    <a:ext uri="{FF2B5EF4-FFF2-40B4-BE49-F238E27FC236}">
                      <a16:creationId xmlns:a16="http://schemas.microsoft.com/office/drawing/2014/main" id="{0696D262-5B07-A3FF-027A-0E9B80D1FF8F}"/>
                    </a:ext>
                  </a:extLst>
                </p:cNvPr>
                <p:cNvSpPr/>
                <p:nvPr/>
              </p:nvSpPr>
              <p:spPr>
                <a:xfrm>
                  <a:off x="-2485967" y="2511325"/>
                  <a:ext cx="17330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2" h="726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78" y="725"/>
                      </a:cubicBezTo>
                      <a:lnTo>
                        <a:pt x="6585" y="725"/>
                      </a:lnTo>
                      <a:cubicBezTo>
                        <a:pt x="6774" y="725"/>
                        <a:pt x="6931" y="568"/>
                        <a:pt x="6931" y="379"/>
                      </a:cubicBezTo>
                      <a:cubicBezTo>
                        <a:pt x="6931" y="158"/>
                        <a:pt x="6774" y="1"/>
                        <a:pt x="658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Google Shape;12481;p89">
                  <a:extLst>
                    <a:ext uri="{FF2B5EF4-FFF2-40B4-BE49-F238E27FC236}">
                      <a16:creationId xmlns:a16="http://schemas.microsoft.com/office/drawing/2014/main" id="{E0BDBE71-5257-7436-6E5C-DA1667B3555D}"/>
                    </a:ext>
                  </a:extLst>
                </p:cNvPr>
                <p:cNvSpPr/>
                <p:nvPr/>
              </p:nvSpPr>
              <p:spPr>
                <a:xfrm>
                  <a:off x="-2540185" y="2511325"/>
                  <a:ext cx="18125" cy="1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57" extrusionOk="0">
                      <a:moveTo>
                        <a:pt x="378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57"/>
                        <a:pt x="378" y="757"/>
                      </a:cubicBezTo>
                      <a:cubicBezTo>
                        <a:pt x="567" y="757"/>
                        <a:pt x="725" y="568"/>
                        <a:pt x="725" y="379"/>
                      </a:cubicBezTo>
                      <a:cubicBezTo>
                        <a:pt x="725" y="158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34" name="Google Shape;12482;p89">
                  <a:extLst>
                    <a:ext uri="{FF2B5EF4-FFF2-40B4-BE49-F238E27FC236}">
                      <a16:creationId xmlns:a16="http://schemas.microsoft.com/office/drawing/2014/main" id="{42475AD7-C44F-8A3D-F197-D73546DB360A}"/>
                    </a:ext>
                  </a:extLst>
                </p:cNvPr>
                <p:cNvSpPr/>
                <p:nvPr/>
              </p:nvSpPr>
              <p:spPr>
                <a:xfrm>
                  <a:off x="-2485579" y="2580625"/>
                  <a:ext cx="1725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1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58" y="693"/>
                        <a:pt x="347" y="693"/>
                      </a:cubicBezTo>
                      <a:lnTo>
                        <a:pt x="6554" y="693"/>
                      </a:lnTo>
                      <a:cubicBezTo>
                        <a:pt x="6774" y="693"/>
                        <a:pt x="6900" y="536"/>
                        <a:pt x="6900" y="347"/>
                      </a:cubicBezTo>
                      <a:cubicBezTo>
                        <a:pt x="6900" y="158"/>
                        <a:pt x="6774" y="0"/>
                        <a:pt x="655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35" name="Google Shape;12483;p89">
                  <a:extLst>
                    <a:ext uri="{FF2B5EF4-FFF2-40B4-BE49-F238E27FC236}">
                      <a16:creationId xmlns:a16="http://schemas.microsoft.com/office/drawing/2014/main" id="{08404CCA-F419-DD1A-5D28-A34CA1FE3BB0}"/>
                    </a:ext>
                  </a:extLst>
                </p:cNvPr>
                <p:cNvSpPr/>
                <p:nvPr/>
              </p:nvSpPr>
              <p:spPr>
                <a:xfrm>
                  <a:off x="-2540185" y="2580625"/>
                  <a:ext cx="181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694" extrusionOk="0">
                      <a:moveTo>
                        <a:pt x="378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78" y="693"/>
                      </a:cubicBezTo>
                      <a:cubicBezTo>
                        <a:pt x="567" y="693"/>
                        <a:pt x="725" y="536"/>
                        <a:pt x="725" y="347"/>
                      </a:cubicBezTo>
                      <a:cubicBezTo>
                        <a:pt x="725" y="158"/>
                        <a:pt x="567" y="0"/>
                        <a:pt x="3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Google Shape;12484;p89">
                  <a:extLst>
                    <a:ext uri="{FF2B5EF4-FFF2-40B4-BE49-F238E27FC236}">
                      <a16:creationId xmlns:a16="http://schemas.microsoft.com/office/drawing/2014/main" id="{2FFDD41B-CD59-C4BC-064B-B40BC4C2D85B}"/>
                    </a:ext>
                  </a:extLst>
                </p:cNvPr>
                <p:cNvSpPr/>
                <p:nvPr/>
              </p:nvSpPr>
              <p:spPr>
                <a:xfrm>
                  <a:off x="-2540185" y="2649150"/>
                  <a:ext cx="1812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26" extrusionOk="0">
                      <a:moveTo>
                        <a:pt x="378" y="1"/>
                      </a:moveTo>
                      <a:cubicBezTo>
                        <a:pt x="158" y="1"/>
                        <a:pt x="0" y="159"/>
                        <a:pt x="0" y="379"/>
                      </a:cubicBezTo>
                      <a:cubicBezTo>
                        <a:pt x="0" y="568"/>
                        <a:pt x="158" y="726"/>
                        <a:pt x="378" y="726"/>
                      </a:cubicBezTo>
                      <a:cubicBezTo>
                        <a:pt x="567" y="726"/>
                        <a:pt x="725" y="568"/>
                        <a:pt x="725" y="379"/>
                      </a:cubicBezTo>
                      <a:cubicBezTo>
                        <a:pt x="725" y="159"/>
                        <a:pt x="567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00" name="Google Shape;12511;p89">
                <a:extLst>
                  <a:ext uri="{FF2B5EF4-FFF2-40B4-BE49-F238E27FC236}">
                    <a16:creationId xmlns:a16="http://schemas.microsoft.com/office/drawing/2014/main" id="{B54D9D44-1065-2675-C733-3EC51A54D622}"/>
                  </a:ext>
                </a:extLst>
              </p:cNvPr>
              <p:cNvGrpSpPr/>
              <p:nvPr/>
            </p:nvGrpSpPr>
            <p:grpSpPr>
              <a:xfrm>
                <a:off x="6249888" y="2659314"/>
                <a:ext cx="490509" cy="646514"/>
                <a:chOff x="-4178875" y="2405775"/>
                <a:chExt cx="222925" cy="293825"/>
              </a:xfrm>
              <a:grpFill/>
            </p:grpSpPr>
            <p:sp>
              <p:nvSpPr>
                <p:cNvPr id="127" name="Google Shape;12512;p89">
                  <a:extLst>
                    <a:ext uri="{FF2B5EF4-FFF2-40B4-BE49-F238E27FC236}">
                      <a16:creationId xmlns:a16="http://schemas.microsoft.com/office/drawing/2014/main" id="{284B22CA-15F0-0177-51FA-1BB4D88EC0BB}"/>
                    </a:ext>
                  </a:extLst>
                </p:cNvPr>
                <p:cNvSpPr/>
                <p:nvPr/>
              </p:nvSpPr>
              <p:spPr>
                <a:xfrm>
                  <a:off x="-4178875" y="2405775"/>
                  <a:ext cx="222925" cy="2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17" h="11753" extrusionOk="0">
                      <a:moveTo>
                        <a:pt x="4474" y="694"/>
                      </a:moveTo>
                      <a:cubicBezTo>
                        <a:pt x="6553" y="694"/>
                        <a:pt x="8254" y="2395"/>
                        <a:pt x="8254" y="4475"/>
                      </a:cubicBezTo>
                      <a:cubicBezTo>
                        <a:pt x="8191" y="5262"/>
                        <a:pt x="7971" y="6018"/>
                        <a:pt x="7530" y="6649"/>
                      </a:cubicBezTo>
                      <a:lnTo>
                        <a:pt x="4474" y="10776"/>
                      </a:lnTo>
                      <a:lnTo>
                        <a:pt x="1418" y="6712"/>
                      </a:lnTo>
                      <a:cubicBezTo>
                        <a:pt x="945" y="6050"/>
                        <a:pt x="693" y="5294"/>
                        <a:pt x="693" y="4475"/>
                      </a:cubicBezTo>
                      <a:cubicBezTo>
                        <a:pt x="693" y="2395"/>
                        <a:pt x="2363" y="694"/>
                        <a:pt x="4474" y="694"/>
                      </a:cubicBezTo>
                      <a:close/>
                      <a:moveTo>
                        <a:pt x="4474" y="1"/>
                      </a:moveTo>
                      <a:cubicBezTo>
                        <a:pt x="2017" y="1"/>
                        <a:pt x="0" y="2017"/>
                        <a:pt x="0" y="4475"/>
                      </a:cubicBezTo>
                      <a:cubicBezTo>
                        <a:pt x="0" y="5451"/>
                        <a:pt x="315" y="6365"/>
                        <a:pt x="882" y="7153"/>
                      </a:cubicBezTo>
                      <a:lnTo>
                        <a:pt x="4190" y="11595"/>
                      </a:lnTo>
                      <a:cubicBezTo>
                        <a:pt x="4253" y="11689"/>
                        <a:pt x="4348" y="11752"/>
                        <a:pt x="4474" y="11752"/>
                      </a:cubicBezTo>
                      <a:cubicBezTo>
                        <a:pt x="4568" y="11752"/>
                        <a:pt x="4663" y="11721"/>
                        <a:pt x="4726" y="11595"/>
                      </a:cubicBezTo>
                      <a:lnTo>
                        <a:pt x="8097" y="7058"/>
                      </a:lnTo>
                      <a:cubicBezTo>
                        <a:pt x="8633" y="6333"/>
                        <a:pt x="8916" y="5420"/>
                        <a:pt x="8916" y="4506"/>
                      </a:cubicBezTo>
                      <a:cubicBezTo>
                        <a:pt x="8916" y="1986"/>
                        <a:pt x="6900" y="1"/>
                        <a:pt x="447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Google Shape;12513;p89">
                  <a:extLst>
                    <a:ext uri="{FF2B5EF4-FFF2-40B4-BE49-F238E27FC236}">
                      <a16:creationId xmlns:a16="http://schemas.microsoft.com/office/drawing/2014/main" id="{4107AB77-EB7A-D056-DA89-996875E379E5}"/>
                    </a:ext>
                  </a:extLst>
                </p:cNvPr>
                <p:cNvSpPr/>
                <p:nvPr/>
              </p:nvSpPr>
              <p:spPr>
                <a:xfrm>
                  <a:off x="-4093025" y="2491650"/>
                  <a:ext cx="51225" cy="5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048" extrusionOk="0">
                      <a:moveTo>
                        <a:pt x="1040" y="630"/>
                      </a:moveTo>
                      <a:cubicBezTo>
                        <a:pt x="1229" y="630"/>
                        <a:pt x="1386" y="788"/>
                        <a:pt x="1386" y="1008"/>
                      </a:cubicBezTo>
                      <a:cubicBezTo>
                        <a:pt x="1386" y="1197"/>
                        <a:pt x="1197" y="1355"/>
                        <a:pt x="1040" y="1355"/>
                      </a:cubicBezTo>
                      <a:cubicBezTo>
                        <a:pt x="819" y="1355"/>
                        <a:pt x="662" y="1197"/>
                        <a:pt x="662" y="1008"/>
                      </a:cubicBezTo>
                      <a:cubicBezTo>
                        <a:pt x="662" y="788"/>
                        <a:pt x="819" y="630"/>
                        <a:pt x="1040" y="630"/>
                      </a:cubicBezTo>
                      <a:close/>
                      <a:moveTo>
                        <a:pt x="1040" y="0"/>
                      </a:moveTo>
                      <a:cubicBezTo>
                        <a:pt x="473" y="0"/>
                        <a:pt x="0" y="473"/>
                        <a:pt x="0" y="1040"/>
                      </a:cubicBezTo>
                      <a:cubicBezTo>
                        <a:pt x="0" y="1575"/>
                        <a:pt x="473" y="2048"/>
                        <a:pt x="1040" y="2048"/>
                      </a:cubicBezTo>
                      <a:cubicBezTo>
                        <a:pt x="1575" y="2048"/>
                        <a:pt x="2048" y="1575"/>
                        <a:pt x="2048" y="1040"/>
                      </a:cubicBezTo>
                      <a:cubicBezTo>
                        <a:pt x="2048" y="441"/>
                        <a:pt x="1575" y="0"/>
                        <a:pt x="104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Google Shape;12514;p89">
                  <a:extLst>
                    <a:ext uri="{FF2B5EF4-FFF2-40B4-BE49-F238E27FC236}">
                      <a16:creationId xmlns:a16="http://schemas.microsoft.com/office/drawing/2014/main" id="{9F057F51-55FB-2111-D37A-36FC86EB4438}"/>
                    </a:ext>
                  </a:extLst>
                </p:cNvPr>
                <p:cNvSpPr/>
                <p:nvPr/>
              </p:nvSpPr>
              <p:spPr>
                <a:xfrm>
                  <a:off x="-4145800" y="2439650"/>
                  <a:ext cx="155975" cy="15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9" h="6208" extrusionOk="0">
                      <a:moveTo>
                        <a:pt x="3403" y="694"/>
                      </a:moveTo>
                      <a:lnTo>
                        <a:pt x="3403" y="1166"/>
                      </a:lnTo>
                      <a:cubicBezTo>
                        <a:pt x="3403" y="1324"/>
                        <a:pt x="3497" y="1450"/>
                        <a:pt x="3655" y="1481"/>
                      </a:cubicBezTo>
                      <a:cubicBezTo>
                        <a:pt x="3844" y="1576"/>
                        <a:pt x="4033" y="1670"/>
                        <a:pt x="4191" y="1828"/>
                      </a:cubicBezTo>
                      <a:cubicBezTo>
                        <a:pt x="4268" y="1867"/>
                        <a:pt x="4358" y="1894"/>
                        <a:pt x="4445" y="1894"/>
                      </a:cubicBezTo>
                      <a:cubicBezTo>
                        <a:pt x="4499" y="1894"/>
                        <a:pt x="4552" y="1884"/>
                        <a:pt x="4600" y="1859"/>
                      </a:cubicBezTo>
                      <a:lnTo>
                        <a:pt x="4978" y="1607"/>
                      </a:lnTo>
                      <a:lnTo>
                        <a:pt x="5356" y="2206"/>
                      </a:lnTo>
                      <a:lnTo>
                        <a:pt x="4947" y="2458"/>
                      </a:lnTo>
                      <a:cubicBezTo>
                        <a:pt x="4821" y="2521"/>
                        <a:pt x="4789" y="2647"/>
                        <a:pt x="4789" y="2805"/>
                      </a:cubicBezTo>
                      <a:cubicBezTo>
                        <a:pt x="4821" y="3025"/>
                        <a:pt x="4821" y="3183"/>
                        <a:pt x="4789" y="3435"/>
                      </a:cubicBezTo>
                      <a:cubicBezTo>
                        <a:pt x="4758" y="3592"/>
                        <a:pt x="4821" y="3687"/>
                        <a:pt x="4947" y="3781"/>
                      </a:cubicBezTo>
                      <a:lnTo>
                        <a:pt x="5356" y="4033"/>
                      </a:lnTo>
                      <a:lnTo>
                        <a:pt x="4978" y="4600"/>
                      </a:lnTo>
                      <a:lnTo>
                        <a:pt x="4600" y="4380"/>
                      </a:lnTo>
                      <a:cubicBezTo>
                        <a:pt x="4554" y="4345"/>
                        <a:pt x="4503" y="4332"/>
                        <a:pt x="4452" y="4332"/>
                      </a:cubicBezTo>
                      <a:cubicBezTo>
                        <a:pt x="4363" y="4332"/>
                        <a:pt x="4270" y="4372"/>
                        <a:pt x="4191" y="4411"/>
                      </a:cubicBezTo>
                      <a:cubicBezTo>
                        <a:pt x="4033" y="4537"/>
                        <a:pt x="3844" y="4632"/>
                        <a:pt x="3655" y="4726"/>
                      </a:cubicBezTo>
                      <a:cubicBezTo>
                        <a:pt x="3529" y="4758"/>
                        <a:pt x="3403" y="4915"/>
                        <a:pt x="3403" y="5041"/>
                      </a:cubicBezTo>
                      <a:lnTo>
                        <a:pt x="3403" y="5514"/>
                      </a:lnTo>
                      <a:lnTo>
                        <a:pt x="2741" y="5514"/>
                      </a:lnTo>
                      <a:lnTo>
                        <a:pt x="2741" y="5041"/>
                      </a:lnTo>
                      <a:cubicBezTo>
                        <a:pt x="2741" y="4884"/>
                        <a:pt x="2678" y="4758"/>
                        <a:pt x="2521" y="4726"/>
                      </a:cubicBezTo>
                      <a:cubicBezTo>
                        <a:pt x="2300" y="4663"/>
                        <a:pt x="2111" y="4569"/>
                        <a:pt x="1954" y="4411"/>
                      </a:cubicBezTo>
                      <a:cubicBezTo>
                        <a:pt x="1874" y="4372"/>
                        <a:pt x="1782" y="4332"/>
                        <a:pt x="1701" y="4332"/>
                      </a:cubicBezTo>
                      <a:cubicBezTo>
                        <a:pt x="1654" y="4332"/>
                        <a:pt x="1610" y="4345"/>
                        <a:pt x="1576" y="4380"/>
                      </a:cubicBezTo>
                      <a:lnTo>
                        <a:pt x="1166" y="4600"/>
                      </a:lnTo>
                      <a:lnTo>
                        <a:pt x="820" y="4033"/>
                      </a:lnTo>
                      <a:lnTo>
                        <a:pt x="1198" y="3781"/>
                      </a:lnTo>
                      <a:cubicBezTo>
                        <a:pt x="1324" y="3718"/>
                        <a:pt x="1418" y="3592"/>
                        <a:pt x="1355" y="3435"/>
                      </a:cubicBezTo>
                      <a:cubicBezTo>
                        <a:pt x="1324" y="3183"/>
                        <a:pt x="1324" y="3025"/>
                        <a:pt x="1355" y="2805"/>
                      </a:cubicBezTo>
                      <a:cubicBezTo>
                        <a:pt x="1418" y="2647"/>
                        <a:pt x="1324" y="2521"/>
                        <a:pt x="1198" y="2458"/>
                      </a:cubicBezTo>
                      <a:lnTo>
                        <a:pt x="820" y="2206"/>
                      </a:lnTo>
                      <a:lnTo>
                        <a:pt x="1166" y="1607"/>
                      </a:lnTo>
                      <a:lnTo>
                        <a:pt x="1576" y="1859"/>
                      </a:lnTo>
                      <a:cubicBezTo>
                        <a:pt x="1612" y="1884"/>
                        <a:pt x="1657" y="1894"/>
                        <a:pt x="1706" y="1894"/>
                      </a:cubicBezTo>
                      <a:cubicBezTo>
                        <a:pt x="1786" y="1894"/>
                        <a:pt x="1876" y="1867"/>
                        <a:pt x="1954" y="1828"/>
                      </a:cubicBezTo>
                      <a:cubicBezTo>
                        <a:pt x="2111" y="1702"/>
                        <a:pt x="2300" y="1576"/>
                        <a:pt x="2521" y="1481"/>
                      </a:cubicBezTo>
                      <a:cubicBezTo>
                        <a:pt x="2615" y="1450"/>
                        <a:pt x="2741" y="1292"/>
                        <a:pt x="2741" y="1166"/>
                      </a:cubicBezTo>
                      <a:lnTo>
                        <a:pt x="2741" y="694"/>
                      </a:lnTo>
                      <a:close/>
                      <a:moveTo>
                        <a:pt x="2426" y="1"/>
                      </a:moveTo>
                      <a:cubicBezTo>
                        <a:pt x="2237" y="1"/>
                        <a:pt x="2080" y="158"/>
                        <a:pt x="2080" y="347"/>
                      </a:cubicBezTo>
                      <a:lnTo>
                        <a:pt x="2080" y="946"/>
                      </a:lnTo>
                      <a:cubicBezTo>
                        <a:pt x="1954" y="977"/>
                        <a:pt x="1828" y="1072"/>
                        <a:pt x="1765" y="1135"/>
                      </a:cubicBezTo>
                      <a:lnTo>
                        <a:pt x="1261" y="851"/>
                      </a:lnTo>
                      <a:cubicBezTo>
                        <a:pt x="1211" y="831"/>
                        <a:pt x="1158" y="821"/>
                        <a:pt x="1104" y="821"/>
                      </a:cubicBezTo>
                      <a:cubicBezTo>
                        <a:pt x="990" y="821"/>
                        <a:pt x="874" y="870"/>
                        <a:pt x="788" y="977"/>
                      </a:cubicBezTo>
                      <a:lnTo>
                        <a:pt x="126" y="2175"/>
                      </a:lnTo>
                      <a:cubicBezTo>
                        <a:pt x="32" y="2332"/>
                        <a:pt x="63" y="2521"/>
                        <a:pt x="221" y="2647"/>
                      </a:cubicBezTo>
                      <a:lnTo>
                        <a:pt x="757" y="2899"/>
                      </a:lnTo>
                      <a:lnTo>
                        <a:pt x="757" y="3120"/>
                      </a:lnTo>
                      <a:lnTo>
                        <a:pt x="757" y="3309"/>
                      </a:lnTo>
                      <a:lnTo>
                        <a:pt x="221" y="3592"/>
                      </a:lnTo>
                      <a:cubicBezTo>
                        <a:pt x="63" y="3655"/>
                        <a:pt x="0" y="3907"/>
                        <a:pt x="126" y="4065"/>
                      </a:cubicBezTo>
                      <a:lnTo>
                        <a:pt x="788" y="5231"/>
                      </a:lnTo>
                      <a:cubicBezTo>
                        <a:pt x="831" y="5337"/>
                        <a:pt x="960" y="5415"/>
                        <a:pt x="1088" y="5415"/>
                      </a:cubicBezTo>
                      <a:cubicBezTo>
                        <a:pt x="1149" y="5415"/>
                        <a:pt x="1210" y="5397"/>
                        <a:pt x="1261" y="5357"/>
                      </a:cubicBezTo>
                      <a:lnTo>
                        <a:pt x="1765" y="5073"/>
                      </a:lnTo>
                      <a:cubicBezTo>
                        <a:pt x="1891" y="5167"/>
                        <a:pt x="1954" y="5199"/>
                        <a:pt x="2080" y="5262"/>
                      </a:cubicBezTo>
                      <a:lnTo>
                        <a:pt x="2080" y="5861"/>
                      </a:lnTo>
                      <a:cubicBezTo>
                        <a:pt x="2080" y="6050"/>
                        <a:pt x="2237" y="6207"/>
                        <a:pt x="2426" y="6207"/>
                      </a:cubicBezTo>
                      <a:lnTo>
                        <a:pt x="3812" y="6207"/>
                      </a:lnTo>
                      <a:cubicBezTo>
                        <a:pt x="4002" y="6207"/>
                        <a:pt x="4159" y="6050"/>
                        <a:pt x="4159" y="5861"/>
                      </a:cubicBezTo>
                      <a:lnTo>
                        <a:pt x="4159" y="5262"/>
                      </a:lnTo>
                      <a:cubicBezTo>
                        <a:pt x="4285" y="5231"/>
                        <a:pt x="4411" y="5167"/>
                        <a:pt x="4474" y="5073"/>
                      </a:cubicBezTo>
                      <a:lnTo>
                        <a:pt x="4978" y="5357"/>
                      </a:lnTo>
                      <a:cubicBezTo>
                        <a:pt x="5028" y="5376"/>
                        <a:pt x="5084" y="5387"/>
                        <a:pt x="5141" y="5387"/>
                      </a:cubicBezTo>
                      <a:cubicBezTo>
                        <a:pt x="5263" y="5387"/>
                        <a:pt x="5386" y="5338"/>
                        <a:pt x="5451" y="5231"/>
                      </a:cubicBezTo>
                      <a:lnTo>
                        <a:pt x="6144" y="4065"/>
                      </a:lnTo>
                      <a:cubicBezTo>
                        <a:pt x="6207" y="3907"/>
                        <a:pt x="6175" y="3687"/>
                        <a:pt x="6018" y="3592"/>
                      </a:cubicBezTo>
                      <a:lnTo>
                        <a:pt x="5514" y="3309"/>
                      </a:lnTo>
                      <a:lnTo>
                        <a:pt x="5514" y="3120"/>
                      </a:lnTo>
                      <a:lnTo>
                        <a:pt x="5514" y="2899"/>
                      </a:lnTo>
                      <a:lnTo>
                        <a:pt x="6018" y="2647"/>
                      </a:lnTo>
                      <a:cubicBezTo>
                        <a:pt x="6175" y="2521"/>
                        <a:pt x="6238" y="2332"/>
                        <a:pt x="6144" y="2175"/>
                      </a:cubicBezTo>
                      <a:lnTo>
                        <a:pt x="5451" y="977"/>
                      </a:lnTo>
                      <a:cubicBezTo>
                        <a:pt x="5408" y="870"/>
                        <a:pt x="5278" y="807"/>
                        <a:pt x="5149" y="807"/>
                      </a:cubicBezTo>
                      <a:cubicBezTo>
                        <a:pt x="5089" y="807"/>
                        <a:pt x="5029" y="821"/>
                        <a:pt x="4978" y="851"/>
                      </a:cubicBezTo>
                      <a:lnTo>
                        <a:pt x="4474" y="1135"/>
                      </a:lnTo>
                      <a:cubicBezTo>
                        <a:pt x="4348" y="1072"/>
                        <a:pt x="4285" y="1009"/>
                        <a:pt x="4159" y="946"/>
                      </a:cubicBezTo>
                      <a:lnTo>
                        <a:pt x="4159" y="347"/>
                      </a:lnTo>
                      <a:cubicBezTo>
                        <a:pt x="4159" y="158"/>
                        <a:pt x="4002" y="1"/>
                        <a:pt x="381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01" name="Google Shape;12520;p89">
                <a:extLst>
                  <a:ext uri="{FF2B5EF4-FFF2-40B4-BE49-F238E27FC236}">
                    <a16:creationId xmlns:a16="http://schemas.microsoft.com/office/drawing/2014/main" id="{5F6AF5D2-E1E1-79A8-271C-BBA3128BE1F0}"/>
                  </a:ext>
                </a:extLst>
              </p:cNvPr>
              <p:cNvGrpSpPr/>
              <p:nvPr/>
            </p:nvGrpSpPr>
            <p:grpSpPr>
              <a:xfrm>
                <a:off x="10314963" y="2661925"/>
                <a:ext cx="641288" cy="641288"/>
                <a:chOff x="-2419325" y="2408150"/>
                <a:chExt cx="291450" cy="291450"/>
              </a:xfrm>
              <a:grpFill/>
            </p:grpSpPr>
            <p:sp>
              <p:nvSpPr>
                <p:cNvPr id="120" name="Google Shape;12521;p89">
                  <a:extLst>
                    <a:ext uri="{FF2B5EF4-FFF2-40B4-BE49-F238E27FC236}">
                      <a16:creationId xmlns:a16="http://schemas.microsoft.com/office/drawing/2014/main" id="{18034B3C-B9F9-7FE9-22A8-4AC2D0C88B15}"/>
                    </a:ext>
                  </a:extLst>
                </p:cNvPr>
                <p:cNvSpPr/>
                <p:nvPr/>
              </p:nvSpPr>
              <p:spPr>
                <a:xfrm>
                  <a:off x="-2419325" y="2408150"/>
                  <a:ext cx="291450" cy="29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" h="11658" extrusionOk="0">
                      <a:moveTo>
                        <a:pt x="8948" y="725"/>
                      </a:moveTo>
                      <a:lnTo>
                        <a:pt x="8948" y="2489"/>
                      </a:lnTo>
                      <a:lnTo>
                        <a:pt x="8948" y="10366"/>
                      </a:lnTo>
                      <a:cubicBezTo>
                        <a:pt x="8948" y="10586"/>
                        <a:pt x="9011" y="10838"/>
                        <a:pt x="9137" y="11027"/>
                      </a:cubicBezTo>
                      <a:lnTo>
                        <a:pt x="1733" y="11027"/>
                      </a:lnTo>
                      <a:cubicBezTo>
                        <a:pt x="1134" y="11027"/>
                        <a:pt x="662" y="10586"/>
                        <a:pt x="662" y="10019"/>
                      </a:cubicBezTo>
                      <a:lnTo>
                        <a:pt x="662" y="725"/>
                      </a:lnTo>
                      <a:close/>
                      <a:moveTo>
                        <a:pt x="11027" y="2836"/>
                      </a:moveTo>
                      <a:lnTo>
                        <a:pt x="11027" y="10366"/>
                      </a:lnTo>
                      <a:lnTo>
                        <a:pt x="10995" y="10366"/>
                      </a:lnTo>
                      <a:cubicBezTo>
                        <a:pt x="10995" y="10744"/>
                        <a:pt x="10680" y="11027"/>
                        <a:pt x="10334" y="11027"/>
                      </a:cubicBezTo>
                      <a:cubicBezTo>
                        <a:pt x="9987" y="11027"/>
                        <a:pt x="9672" y="10712"/>
                        <a:pt x="9672" y="10366"/>
                      </a:cubicBezTo>
                      <a:lnTo>
                        <a:pt x="9672" y="2836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47"/>
                      </a:cubicBezTo>
                      <a:lnTo>
                        <a:pt x="0" y="9956"/>
                      </a:lnTo>
                      <a:cubicBezTo>
                        <a:pt x="0" y="10901"/>
                        <a:pt x="756" y="11657"/>
                        <a:pt x="1702" y="11657"/>
                      </a:cubicBezTo>
                      <a:lnTo>
                        <a:pt x="10302" y="11657"/>
                      </a:lnTo>
                      <a:cubicBezTo>
                        <a:pt x="11027" y="11657"/>
                        <a:pt x="11657" y="11027"/>
                        <a:pt x="11657" y="10271"/>
                      </a:cubicBezTo>
                      <a:lnTo>
                        <a:pt x="11657" y="2395"/>
                      </a:lnTo>
                      <a:cubicBezTo>
                        <a:pt x="11657" y="2300"/>
                        <a:pt x="11500" y="2143"/>
                        <a:pt x="11342" y="2143"/>
                      </a:cubicBezTo>
                      <a:lnTo>
                        <a:pt x="9641" y="2143"/>
                      </a:lnTo>
                      <a:lnTo>
                        <a:pt x="9641" y="347"/>
                      </a:lnTo>
                      <a:cubicBezTo>
                        <a:pt x="9641" y="158"/>
                        <a:pt x="9483" y="1"/>
                        <a:pt x="929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21" name="Google Shape;12522;p89">
                  <a:extLst>
                    <a:ext uri="{FF2B5EF4-FFF2-40B4-BE49-F238E27FC236}">
                      <a16:creationId xmlns:a16="http://schemas.microsoft.com/office/drawing/2014/main" id="{F75206B3-3777-37F8-9875-73C524971DF7}"/>
                    </a:ext>
                  </a:extLst>
                </p:cNvPr>
                <p:cNvSpPr/>
                <p:nvPr/>
              </p:nvSpPr>
              <p:spPr>
                <a:xfrm>
                  <a:off x="-2385475" y="2444375"/>
                  <a:ext cx="17332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3" h="3467" extrusionOk="0">
                      <a:moveTo>
                        <a:pt x="6207" y="694"/>
                      </a:moveTo>
                      <a:lnTo>
                        <a:pt x="6207" y="2742"/>
                      </a:lnTo>
                      <a:lnTo>
                        <a:pt x="694" y="2742"/>
                      </a:lnTo>
                      <a:lnTo>
                        <a:pt x="694" y="694"/>
                      </a:lnTo>
                      <a:close/>
                      <a:moveTo>
                        <a:pt x="348" y="1"/>
                      </a:moveTo>
                      <a:cubicBezTo>
                        <a:pt x="159" y="1"/>
                        <a:pt x="1" y="158"/>
                        <a:pt x="1" y="379"/>
                      </a:cubicBezTo>
                      <a:lnTo>
                        <a:pt x="1" y="3120"/>
                      </a:lnTo>
                      <a:cubicBezTo>
                        <a:pt x="1" y="3309"/>
                        <a:pt x="159" y="3466"/>
                        <a:pt x="348" y="3466"/>
                      </a:cubicBezTo>
                      <a:lnTo>
                        <a:pt x="6554" y="3466"/>
                      </a:lnTo>
                      <a:cubicBezTo>
                        <a:pt x="6775" y="3466"/>
                        <a:pt x="6932" y="3309"/>
                        <a:pt x="6932" y="3120"/>
                      </a:cubicBezTo>
                      <a:lnTo>
                        <a:pt x="6932" y="379"/>
                      </a:lnTo>
                      <a:cubicBezTo>
                        <a:pt x="6869" y="158"/>
                        <a:pt x="6712" y="1"/>
                        <a:pt x="655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22" name="Google Shape;12523;p89">
                  <a:extLst>
                    <a:ext uri="{FF2B5EF4-FFF2-40B4-BE49-F238E27FC236}">
                      <a16:creationId xmlns:a16="http://schemas.microsoft.com/office/drawing/2014/main" id="{AAE79FB5-F3AC-BB55-9A87-E680B1C43CB0}"/>
                    </a:ext>
                  </a:extLst>
                </p:cNvPr>
                <p:cNvSpPr/>
                <p:nvPr/>
              </p:nvSpPr>
              <p:spPr>
                <a:xfrm>
                  <a:off x="-2385475" y="2545975"/>
                  <a:ext cx="8667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3467" extrusionOk="0">
                      <a:moveTo>
                        <a:pt x="2742" y="757"/>
                      </a:moveTo>
                      <a:lnTo>
                        <a:pt x="2742" y="2805"/>
                      </a:lnTo>
                      <a:lnTo>
                        <a:pt x="694" y="2805"/>
                      </a:lnTo>
                      <a:lnTo>
                        <a:pt x="694" y="757"/>
                      </a:lnTo>
                      <a:close/>
                      <a:moveTo>
                        <a:pt x="348" y="1"/>
                      </a:moveTo>
                      <a:cubicBezTo>
                        <a:pt x="159" y="1"/>
                        <a:pt x="1" y="158"/>
                        <a:pt x="1" y="347"/>
                      </a:cubicBezTo>
                      <a:lnTo>
                        <a:pt x="1" y="3120"/>
                      </a:lnTo>
                      <a:cubicBezTo>
                        <a:pt x="1" y="3309"/>
                        <a:pt x="159" y="3466"/>
                        <a:pt x="348" y="3466"/>
                      </a:cubicBezTo>
                      <a:lnTo>
                        <a:pt x="3088" y="3466"/>
                      </a:lnTo>
                      <a:cubicBezTo>
                        <a:pt x="3309" y="3466"/>
                        <a:pt x="3467" y="3309"/>
                        <a:pt x="3467" y="3120"/>
                      </a:cubicBezTo>
                      <a:lnTo>
                        <a:pt x="3467" y="347"/>
                      </a:lnTo>
                      <a:cubicBezTo>
                        <a:pt x="3467" y="158"/>
                        <a:pt x="3309" y="1"/>
                        <a:pt x="30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Google Shape;12524;p89">
                  <a:extLst>
                    <a:ext uri="{FF2B5EF4-FFF2-40B4-BE49-F238E27FC236}">
                      <a16:creationId xmlns:a16="http://schemas.microsoft.com/office/drawing/2014/main" id="{D74F7901-7F49-BF85-008D-1C516C1916E1}"/>
                    </a:ext>
                  </a:extLst>
                </p:cNvPr>
                <p:cNvSpPr/>
                <p:nvPr/>
              </p:nvSpPr>
              <p:spPr>
                <a:xfrm>
                  <a:off x="-2281500" y="2546775"/>
                  <a:ext cx="693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47" y="725"/>
                      </a:cubicBezTo>
                      <a:lnTo>
                        <a:pt x="2395" y="725"/>
                      </a:lnTo>
                      <a:cubicBezTo>
                        <a:pt x="2616" y="725"/>
                        <a:pt x="2773" y="567"/>
                        <a:pt x="2773" y="378"/>
                      </a:cubicBezTo>
                      <a:cubicBezTo>
                        <a:pt x="2710" y="158"/>
                        <a:pt x="2553" y="0"/>
                        <a:pt x="23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Google Shape;12525;p89">
                  <a:extLst>
                    <a:ext uri="{FF2B5EF4-FFF2-40B4-BE49-F238E27FC236}">
                      <a16:creationId xmlns:a16="http://schemas.microsoft.com/office/drawing/2014/main" id="{1460E750-0ADB-8B71-7AC0-BF7A9A9D24C7}"/>
                    </a:ext>
                  </a:extLst>
                </p:cNvPr>
                <p:cNvSpPr/>
                <p:nvPr/>
              </p:nvSpPr>
              <p:spPr>
                <a:xfrm>
                  <a:off x="-2281500" y="2581425"/>
                  <a:ext cx="69350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726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68"/>
                        <a:pt x="158" y="725"/>
                        <a:pt x="347" y="725"/>
                      </a:cubicBezTo>
                      <a:lnTo>
                        <a:pt x="2395" y="725"/>
                      </a:lnTo>
                      <a:cubicBezTo>
                        <a:pt x="2616" y="725"/>
                        <a:pt x="2773" y="568"/>
                        <a:pt x="2773" y="347"/>
                      </a:cubicBezTo>
                      <a:cubicBezTo>
                        <a:pt x="2710" y="158"/>
                        <a:pt x="2553" y="1"/>
                        <a:pt x="239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25" name="Google Shape;12526;p89">
                  <a:extLst>
                    <a:ext uri="{FF2B5EF4-FFF2-40B4-BE49-F238E27FC236}">
                      <a16:creationId xmlns:a16="http://schemas.microsoft.com/office/drawing/2014/main" id="{872F0C8B-A2C8-C848-878A-93E27C275D9A}"/>
                    </a:ext>
                  </a:extLst>
                </p:cNvPr>
                <p:cNvSpPr/>
                <p:nvPr/>
              </p:nvSpPr>
              <p:spPr>
                <a:xfrm>
                  <a:off x="-2281500" y="2616075"/>
                  <a:ext cx="69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694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cubicBezTo>
                        <a:pt x="1" y="536"/>
                        <a:pt x="158" y="694"/>
                        <a:pt x="347" y="694"/>
                      </a:cubicBezTo>
                      <a:lnTo>
                        <a:pt x="2395" y="694"/>
                      </a:lnTo>
                      <a:cubicBezTo>
                        <a:pt x="2616" y="694"/>
                        <a:pt x="2773" y="536"/>
                        <a:pt x="2773" y="347"/>
                      </a:cubicBezTo>
                      <a:cubicBezTo>
                        <a:pt x="2710" y="158"/>
                        <a:pt x="2553" y="1"/>
                        <a:pt x="239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26" name="Google Shape;12527;p89">
                  <a:extLst>
                    <a:ext uri="{FF2B5EF4-FFF2-40B4-BE49-F238E27FC236}">
                      <a16:creationId xmlns:a16="http://schemas.microsoft.com/office/drawing/2014/main" id="{B02239CC-F3EC-2CF5-9533-804570CF5A72}"/>
                    </a:ext>
                  </a:extLst>
                </p:cNvPr>
                <p:cNvSpPr/>
                <p:nvPr/>
              </p:nvSpPr>
              <p:spPr>
                <a:xfrm>
                  <a:off x="-2385475" y="2649150"/>
                  <a:ext cx="17332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3" h="726" extrusionOk="0">
                      <a:moveTo>
                        <a:pt x="348" y="1"/>
                      </a:moveTo>
                      <a:cubicBezTo>
                        <a:pt x="159" y="1"/>
                        <a:pt x="1" y="159"/>
                        <a:pt x="1" y="379"/>
                      </a:cubicBezTo>
                      <a:cubicBezTo>
                        <a:pt x="1" y="568"/>
                        <a:pt x="159" y="726"/>
                        <a:pt x="348" y="726"/>
                      </a:cubicBezTo>
                      <a:lnTo>
                        <a:pt x="6554" y="726"/>
                      </a:lnTo>
                      <a:cubicBezTo>
                        <a:pt x="6775" y="726"/>
                        <a:pt x="6932" y="568"/>
                        <a:pt x="6932" y="379"/>
                      </a:cubicBezTo>
                      <a:cubicBezTo>
                        <a:pt x="6869" y="159"/>
                        <a:pt x="6712" y="1"/>
                        <a:pt x="655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02" name="Google Shape;12535;p89">
                <a:extLst>
                  <a:ext uri="{FF2B5EF4-FFF2-40B4-BE49-F238E27FC236}">
                    <a16:creationId xmlns:a16="http://schemas.microsoft.com/office/drawing/2014/main" id="{A7B55494-9742-D532-8131-5256EB00416D}"/>
                  </a:ext>
                </a:extLst>
              </p:cNvPr>
              <p:cNvGrpSpPr/>
              <p:nvPr/>
            </p:nvGrpSpPr>
            <p:grpSpPr>
              <a:xfrm>
                <a:off x="2872448" y="2661924"/>
                <a:ext cx="649979" cy="641288"/>
                <a:chOff x="-5637575" y="2397900"/>
                <a:chExt cx="295400" cy="291450"/>
              </a:xfrm>
              <a:grpFill/>
            </p:grpSpPr>
            <p:sp>
              <p:nvSpPr>
                <p:cNvPr id="116" name="Google Shape;12536;p89">
                  <a:extLst>
                    <a:ext uri="{FF2B5EF4-FFF2-40B4-BE49-F238E27FC236}">
                      <a16:creationId xmlns:a16="http://schemas.microsoft.com/office/drawing/2014/main" id="{1B7261A8-8625-E4F5-DB74-486F66BDCC70}"/>
                    </a:ext>
                  </a:extLst>
                </p:cNvPr>
                <p:cNvSpPr/>
                <p:nvPr/>
              </p:nvSpPr>
              <p:spPr>
                <a:xfrm>
                  <a:off x="-5575350" y="2547550"/>
                  <a:ext cx="79575" cy="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3" h="3530" extrusionOk="0">
                      <a:moveTo>
                        <a:pt x="1088" y="1"/>
                      </a:moveTo>
                      <a:cubicBezTo>
                        <a:pt x="1001" y="1"/>
                        <a:pt x="915" y="32"/>
                        <a:pt x="852" y="95"/>
                      </a:cubicBezTo>
                      <a:lnTo>
                        <a:pt x="379" y="568"/>
                      </a:lnTo>
                      <a:cubicBezTo>
                        <a:pt x="1" y="978"/>
                        <a:pt x="1" y="1639"/>
                        <a:pt x="379" y="2017"/>
                      </a:cubicBezTo>
                      <a:cubicBezTo>
                        <a:pt x="584" y="2222"/>
                        <a:pt x="852" y="2324"/>
                        <a:pt x="1115" y="2324"/>
                      </a:cubicBezTo>
                      <a:cubicBezTo>
                        <a:pt x="1379" y="2324"/>
                        <a:pt x="1639" y="2222"/>
                        <a:pt x="1828" y="2017"/>
                      </a:cubicBezTo>
                      <a:cubicBezTo>
                        <a:pt x="1891" y="1970"/>
                        <a:pt x="1986" y="1946"/>
                        <a:pt x="2076" y="1946"/>
                      </a:cubicBezTo>
                      <a:cubicBezTo>
                        <a:pt x="2167" y="1946"/>
                        <a:pt x="2253" y="1970"/>
                        <a:pt x="2301" y="2017"/>
                      </a:cubicBezTo>
                      <a:cubicBezTo>
                        <a:pt x="2427" y="2143"/>
                        <a:pt x="2427" y="2395"/>
                        <a:pt x="2301" y="2490"/>
                      </a:cubicBezTo>
                      <a:lnTo>
                        <a:pt x="1828" y="2962"/>
                      </a:lnTo>
                      <a:cubicBezTo>
                        <a:pt x="1734" y="3088"/>
                        <a:pt x="1734" y="3340"/>
                        <a:pt x="1828" y="3435"/>
                      </a:cubicBezTo>
                      <a:cubicBezTo>
                        <a:pt x="1891" y="3498"/>
                        <a:pt x="1986" y="3529"/>
                        <a:pt x="2076" y="3529"/>
                      </a:cubicBezTo>
                      <a:cubicBezTo>
                        <a:pt x="2167" y="3529"/>
                        <a:pt x="2253" y="3498"/>
                        <a:pt x="2301" y="3435"/>
                      </a:cubicBezTo>
                      <a:lnTo>
                        <a:pt x="2773" y="2962"/>
                      </a:lnTo>
                      <a:cubicBezTo>
                        <a:pt x="3183" y="2584"/>
                        <a:pt x="3183" y="1923"/>
                        <a:pt x="2773" y="1513"/>
                      </a:cubicBezTo>
                      <a:cubicBezTo>
                        <a:pt x="2569" y="1293"/>
                        <a:pt x="2309" y="1182"/>
                        <a:pt x="2049" y="1182"/>
                      </a:cubicBezTo>
                      <a:cubicBezTo>
                        <a:pt x="1789" y="1182"/>
                        <a:pt x="1529" y="1293"/>
                        <a:pt x="1324" y="1513"/>
                      </a:cubicBezTo>
                      <a:cubicBezTo>
                        <a:pt x="1261" y="1576"/>
                        <a:pt x="1174" y="1608"/>
                        <a:pt x="1088" y="1608"/>
                      </a:cubicBezTo>
                      <a:cubicBezTo>
                        <a:pt x="1001" y="1608"/>
                        <a:pt x="915" y="1576"/>
                        <a:pt x="852" y="1513"/>
                      </a:cubicBezTo>
                      <a:cubicBezTo>
                        <a:pt x="726" y="1387"/>
                        <a:pt x="726" y="1167"/>
                        <a:pt x="852" y="1041"/>
                      </a:cubicBezTo>
                      <a:lnTo>
                        <a:pt x="1324" y="568"/>
                      </a:lnTo>
                      <a:cubicBezTo>
                        <a:pt x="1450" y="442"/>
                        <a:pt x="1450" y="221"/>
                        <a:pt x="1324" y="95"/>
                      </a:cubicBezTo>
                      <a:cubicBezTo>
                        <a:pt x="1261" y="32"/>
                        <a:pt x="1174" y="1"/>
                        <a:pt x="108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Google Shape;12537;p89">
                  <a:extLst>
                    <a:ext uri="{FF2B5EF4-FFF2-40B4-BE49-F238E27FC236}">
                      <a16:creationId xmlns:a16="http://schemas.microsoft.com/office/drawing/2014/main" id="{E82F9A56-5CF5-6D7C-FC3B-D7C8B0EA8136}"/>
                    </a:ext>
                  </a:extLst>
                </p:cNvPr>
                <p:cNvSpPr/>
                <p:nvPr/>
              </p:nvSpPr>
              <p:spPr>
                <a:xfrm>
                  <a:off x="-5526500" y="2499525"/>
                  <a:ext cx="85075" cy="8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3" h="3269" extrusionOk="0">
                      <a:moveTo>
                        <a:pt x="1107" y="0"/>
                      </a:moveTo>
                      <a:cubicBezTo>
                        <a:pt x="1016" y="0"/>
                        <a:pt x="930" y="32"/>
                        <a:pt x="882" y="95"/>
                      </a:cubicBezTo>
                      <a:lnTo>
                        <a:pt x="410" y="567"/>
                      </a:lnTo>
                      <a:cubicBezTo>
                        <a:pt x="0" y="945"/>
                        <a:pt x="0" y="1638"/>
                        <a:pt x="410" y="2016"/>
                      </a:cubicBezTo>
                      <a:lnTo>
                        <a:pt x="882" y="2489"/>
                      </a:lnTo>
                      <a:lnTo>
                        <a:pt x="1355" y="2962"/>
                      </a:lnTo>
                      <a:cubicBezTo>
                        <a:pt x="1544" y="3166"/>
                        <a:pt x="1804" y="3269"/>
                        <a:pt x="2068" y="3269"/>
                      </a:cubicBezTo>
                      <a:cubicBezTo>
                        <a:pt x="2332" y="3269"/>
                        <a:pt x="2599" y="3166"/>
                        <a:pt x="2804" y="2962"/>
                      </a:cubicBezTo>
                      <a:lnTo>
                        <a:pt x="3277" y="2489"/>
                      </a:lnTo>
                      <a:cubicBezTo>
                        <a:pt x="3403" y="2363"/>
                        <a:pt x="3403" y="2142"/>
                        <a:pt x="3277" y="2016"/>
                      </a:cubicBezTo>
                      <a:cubicBezTo>
                        <a:pt x="3178" y="1918"/>
                        <a:pt x="3070" y="1870"/>
                        <a:pt x="2977" y="1870"/>
                      </a:cubicBezTo>
                      <a:cubicBezTo>
                        <a:pt x="2892" y="1870"/>
                        <a:pt x="2818" y="1910"/>
                        <a:pt x="2773" y="1985"/>
                      </a:cubicBezTo>
                      <a:lnTo>
                        <a:pt x="2300" y="2457"/>
                      </a:lnTo>
                      <a:cubicBezTo>
                        <a:pt x="2237" y="2520"/>
                        <a:pt x="2143" y="2552"/>
                        <a:pt x="2052" y="2552"/>
                      </a:cubicBezTo>
                      <a:cubicBezTo>
                        <a:pt x="1961" y="2552"/>
                        <a:pt x="1875" y="2520"/>
                        <a:pt x="1827" y="2457"/>
                      </a:cubicBezTo>
                      <a:lnTo>
                        <a:pt x="1575" y="2205"/>
                      </a:lnTo>
                      <a:lnTo>
                        <a:pt x="2300" y="1512"/>
                      </a:lnTo>
                      <a:cubicBezTo>
                        <a:pt x="2395" y="1386"/>
                        <a:pt x="2395" y="1134"/>
                        <a:pt x="2300" y="1040"/>
                      </a:cubicBezTo>
                      <a:cubicBezTo>
                        <a:pt x="2237" y="977"/>
                        <a:pt x="2143" y="945"/>
                        <a:pt x="2052" y="945"/>
                      </a:cubicBezTo>
                      <a:cubicBezTo>
                        <a:pt x="1961" y="945"/>
                        <a:pt x="1875" y="977"/>
                        <a:pt x="1827" y="1040"/>
                      </a:cubicBezTo>
                      <a:lnTo>
                        <a:pt x="1103" y="1733"/>
                      </a:lnTo>
                      <a:lnTo>
                        <a:pt x="882" y="1512"/>
                      </a:lnTo>
                      <a:cubicBezTo>
                        <a:pt x="756" y="1386"/>
                        <a:pt x="756" y="1166"/>
                        <a:pt x="882" y="1040"/>
                      </a:cubicBezTo>
                      <a:lnTo>
                        <a:pt x="1355" y="567"/>
                      </a:lnTo>
                      <a:cubicBezTo>
                        <a:pt x="1449" y="441"/>
                        <a:pt x="1449" y="221"/>
                        <a:pt x="1355" y="95"/>
                      </a:cubicBezTo>
                      <a:cubicBezTo>
                        <a:pt x="1292" y="32"/>
                        <a:pt x="1197" y="0"/>
                        <a:pt x="110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18" name="Google Shape;12538;p89">
                  <a:extLst>
                    <a:ext uri="{FF2B5EF4-FFF2-40B4-BE49-F238E27FC236}">
                      <a16:creationId xmlns:a16="http://schemas.microsoft.com/office/drawing/2014/main" id="{E3CF5867-EA74-E44A-4784-EF14C57BF7FD}"/>
                    </a:ext>
                  </a:extLst>
                </p:cNvPr>
                <p:cNvSpPr/>
                <p:nvPr/>
              </p:nvSpPr>
              <p:spPr>
                <a:xfrm>
                  <a:off x="-5480050" y="2456975"/>
                  <a:ext cx="80375" cy="7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5" h="3026" extrusionOk="0">
                      <a:moveTo>
                        <a:pt x="1100" y="686"/>
                      </a:moveTo>
                      <a:cubicBezTo>
                        <a:pt x="1190" y="686"/>
                        <a:pt x="1277" y="710"/>
                        <a:pt x="1324" y="757"/>
                      </a:cubicBezTo>
                      <a:lnTo>
                        <a:pt x="2332" y="1765"/>
                      </a:lnTo>
                      <a:cubicBezTo>
                        <a:pt x="2490" y="1860"/>
                        <a:pt x="2490" y="2112"/>
                        <a:pt x="2332" y="2238"/>
                      </a:cubicBezTo>
                      <a:cubicBezTo>
                        <a:pt x="2269" y="2285"/>
                        <a:pt x="2183" y="2309"/>
                        <a:pt x="2096" y="2309"/>
                      </a:cubicBezTo>
                      <a:cubicBezTo>
                        <a:pt x="2009" y="2309"/>
                        <a:pt x="1923" y="2285"/>
                        <a:pt x="1860" y="2238"/>
                      </a:cubicBezTo>
                      <a:lnTo>
                        <a:pt x="852" y="1229"/>
                      </a:lnTo>
                      <a:cubicBezTo>
                        <a:pt x="757" y="1135"/>
                        <a:pt x="757" y="883"/>
                        <a:pt x="852" y="757"/>
                      </a:cubicBezTo>
                      <a:cubicBezTo>
                        <a:pt x="915" y="710"/>
                        <a:pt x="1009" y="686"/>
                        <a:pt x="1100" y="686"/>
                      </a:cubicBezTo>
                      <a:close/>
                      <a:moveTo>
                        <a:pt x="1119" y="1"/>
                      </a:moveTo>
                      <a:cubicBezTo>
                        <a:pt x="852" y="1"/>
                        <a:pt x="584" y="95"/>
                        <a:pt x="379" y="284"/>
                      </a:cubicBezTo>
                      <a:cubicBezTo>
                        <a:pt x="1" y="694"/>
                        <a:pt x="1" y="1356"/>
                        <a:pt x="379" y="1765"/>
                      </a:cubicBezTo>
                      <a:lnTo>
                        <a:pt x="1387" y="2742"/>
                      </a:lnTo>
                      <a:cubicBezTo>
                        <a:pt x="1576" y="2931"/>
                        <a:pt x="1836" y="3025"/>
                        <a:pt x="2100" y="3025"/>
                      </a:cubicBezTo>
                      <a:cubicBezTo>
                        <a:pt x="2364" y="3025"/>
                        <a:pt x="2632" y="2931"/>
                        <a:pt x="2836" y="2742"/>
                      </a:cubicBezTo>
                      <a:cubicBezTo>
                        <a:pt x="3214" y="2332"/>
                        <a:pt x="3214" y="1671"/>
                        <a:pt x="2836" y="1293"/>
                      </a:cubicBezTo>
                      <a:lnTo>
                        <a:pt x="1860" y="284"/>
                      </a:lnTo>
                      <a:cubicBezTo>
                        <a:pt x="1655" y="95"/>
                        <a:pt x="1387" y="1"/>
                        <a:pt x="111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19" name="Google Shape;12539;p89">
                  <a:extLst>
                    <a:ext uri="{FF2B5EF4-FFF2-40B4-BE49-F238E27FC236}">
                      <a16:creationId xmlns:a16="http://schemas.microsoft.com/office/drawing/2014/main" id="{6691E5E3-B413-C81D-FF1F-AC3BCD7C5D0E}"/>
                    </a:ext>
                  </a:extLst>
                </p:cNvPr>
                <p:cNvSpPr/>
                <p:nvPr/>
              </p:nvSpPr>
              <p:spPr>
                <a:xfrm>
                  <a:off x="-5637575" y="2397900"/>
                  <a:ext cx="295400" cy="29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16" h="11658" extrusionOk="0">
                      <a:moveTo>
                        <a:pt x="9185" y="1479"/>
                      </a:moveTo>
                      <a:cubicBezTo>
                        <a:pt x="9245" y="1479"/>
                        <a:pt x="9245" y="1482"/>
                        <a:pt x="9263" y="1482"/>
                      </a:cubicBezTo>
                      <a:cubicBezTo>
                        <a:pt x="9421" y="1482"/>
                        <a:pt x="9579" y="1513"/>
                        <a:pt x="9673" y="1545"/>
                      </a:cubicBezTo>
                      <a:lnTo>
                        <a:pt x="9106" y="2143"/>
                      </a:lnTo>
                      <a:cubicBezTo>
                        <a:pt x="8980" y="2269"/>
                        <a:pt x="8980" y="2490"/>
                        <a:pt x="9106" y="2616"/>
                      </a:cubicBezTo>
                      <a:cubicBezTo>
                        <a:pt x="9153" y="2679"/>
                        <a:pt x="9240" y="2710"/>
                        <a:pt x="9330" y="2710"/>
                      </a:cubicBezTo>
                      <a:cubicBezTo>
                        <a:pt x="9421" y="2710"/>
                        <a:pt x="9515" y="2679"/>
                        <a:pt x="9579" y="2616"/>
                      </a:cubicBezTo>
                      <a:lnTo>
                        <a:pt x="10146" y="2017"/>
                      </a:lnTo>
                      <a:cubicBezTo>
                        <a:pt x="10272" y="2175"/>
                        <a:pt x="10303" y="2332"/>
                        <a:pt x="10303" y="2553"/>
                      </a:cubicBezTo>
                      <a:lnTo>
                        <a:pt x="10146" y="5325"/>
                      </a:lnTo>
                      <a:cubicBezTo>
                        <a:pt x="10114" y="5798"/>
                        <a:pt x="9925" y="6239"/>
                        <a:pt x="9515" y="6554"/>
                      </a:cubicBezTo>
                      <a:lnTo>
                        <a:pt x="9484" y="6585"/>
                      </a:lnTo>
                      <a:lnTo>
                        <a:pt x="8570" y="7499"/>
                      </a:lnTo>
                      <a:cubicBezTo>
                        <a:pt x="5231" y="10902"/>
                        <a:pt x="5829" y="10303"/>
                        <a:pt x="5199" y="10902"/>
                      </a:cubicBezTo>
                      <a:cubicBezTo>
                        <a:pt x="5136" y="10949"/>
                        <a:pt x="5050" y="10972"/>
                        <a:pt x="4963" y="10972"/>
                      </a:cubicBezTo>
                      <a:cubicBezTo>
                        <a:pt x="4876" y="10972"/>
                        <a:pt x="4790" y="10949"/>
                        <a:pt x="4727" y="10902"/>
                      </a:cubicBezTo>
                      <a:lnTo>
                        <a:pt x="820" y="6995"/>
                      </a:lnTo>
                      <a:cubicBezTo>
                        <a:pt x="694" y="6869"/>
                        <a:pt x="694" y="6648"/>
                        <a:pt x="820" y="6522"/>
                      </a:cubicBezTo>
                      <a:lnTo>
                        <a:pt x="5262" y="2112"/>
                      </a:lnTo>
                      <a:cubicBezTo>
                        <a:pt x="5577" y="1797"/>
                        <a:pt x="5987" y="1639"/>
                        <a:pt x="6365" y="1608"/>
                      </a:cubicBezTo>
                      <a:cubicBezTo>
                        <a:pt x="8503" y="1495"/>
                        <a:pt x="9033" y="1479"/>
                        <a:pt x="9185" y="1479"/>
                      </a:cubicBezTo>
                      <a:close/>
                      <a:moveTo>
                        <a:pt x="11422" y="1"/>
                      </a:moveTo>
                      <a:cubicBezTo>
                        <a:pt x="11335" y="1"/>
                        <a:pt x="11248" y="32"/>
                        <a:pt x="11185" y="95"/>
                      </a:cubicBezTo>
                      <a:lnTo>
                        <a:pt x="10240" y="1041"/>
                      </a:lnTo>
                      <a:cubicBezTo>
                        <a:pt x="9958" y="871"/>
                        <a:pt x="9650" y="752"/>
                        <a:pt x="9316" y="752"/>
                      </a:cubicBezTo>
                      <a:cubicBezTo>
                        <a:pt x="9278" y="752"/>
                        <a:pt x="9239" y="754"/>
                        <a:pt x="9200" y="757"/>
                      </a:cubicBezTo>
                      <a:lnTo>
                        <a:pt x="6428" y="883"/>
                      </a:lnTo>
                      <a:cubicBezTo>
                        <a:pt x="5829" y="915"/>
                        <a:pt x="5262" y="1167"/>
                        <a:pt x="4853" y="1608"/>
                      </a:cubicBezTo>
                      <a:lnTo>
                        <a:pt x="379" y="6018"/>
                      </a:lnTo>
                      <a:cubicBezTo>
                        <a:pt x="1" y="6396"/>
                        <a:pt x="1" y="7058"/>
                        <a:pt x="379" y="7468"/>
                      </a:cubicBezTo>
                      <a:lnTo>
                        <a:pt x="4286" y="11374"/>
                      </a:lnTo>
                      <a:cubicBezTo>
                        <a:pt x="4490" y="11563"/>
                        <a:pt x="4758" y="11658"/>
                        <a:pt x="5022" y="11658"/>
                      </a:cubicBezTo>
                      <a:cubicBezTo>
                        <a:pt x="5286" y="11658"/>
                        <a:pt x="5546" y="11563"/>
                        <a:pt x="5735" y="11374"/>
                      </a:cubicBezTo>
                      <a:lnTo>
                        <a:pt x="9137" y="7972"/>
                      </a:lnTo>
                      <a:lnTo>
                        <a:pt x="10051" y="7058"/>
                      </a:lnTo>
                      <a:cubicBezTo>
                        <a:pt x="10555" y="6648"/>
                        <a:pt x="10870" y="6018"/>
                        <a:pt x="10902" y="5388"/>
                      </a:cubicBezTo>
                      <a:lnTo>
                        <a:pt x="11059" y="2584"/>
                      </a:lnTo>
                      <a:cubicBezTo>
                        <a:pt x="11059" y="2238"/>
                        <a:pt x="10996" y="1828"/>
                        <a:pt x="10776" y="1545"/>
                      </a:cubicBezTo>
                      <a:lnTo>
                        <a:pt x="11721" y="600"/>
                      </a:lnTo>
                      <a:cubicBezTo>
                        <a:pt x="11815" y="442"/>
                        <a:pt x="11815" y="221"/>
                        <a:pt x="11658" y="95"/>
                      </a:cubicBezTo>
                      <a:cubicBezTo>
                        <a:pt x="11595" y="32"/>
                        <a:pt x="11508" y="1"/>
                        <a:pt x="1142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03" name="Google Shape;12546;p89">
                <a:extLst>
                  <a:ext uri="{FF2B5EF4-FFF2-40B4-BE49-F238E27FC236}">
                    <a16:creationId xmlns:a16="http://schemas.microsoft.com/office/drawing/2014/main" id="{D26EF81F-CB7F-ADA4-DF6B-413EC80ADE92}"/>
                  </a:ext>
                </a:extLst>
              </p:cNvPr>
              <p:cNvGrpSpPr/>
              <p:nvPr/>
            </p:nvGrpSpPr>
            <p:grpSpPr>
              <a:xfrm>
                <a:off x="6981824" y="2659341"/>
                <a:ext cx="648218" cy="646458"/>
                <a:chOff x="-3854375" y="2405000"/>
                <a:chExt cx="294600" cy="293800"/>
              </a:xfrm>
              <a:grpFill/>
            </p:grpSpPr>
            <p:sp>
              <p:nvSpPr>
                <p:cNvPr id="114" name="Google Shape;12547;p89">
                  <a:extLst>
                    <a:ext uri="{FF2B5EF4-FFF2-40B4-BE49-F238E27FC236}">
                      <a16:creationId xmlns:a16="http://schemas.microsoft.com/office/drawing/2014/main" id="{BF9FC309-8132-788A-B975-178E2999E870}"/>
                    </a:ext>
                  </a:extLst>
                </p:cNvPr>
                <p:cNvSpPr/>
                <p:nvPr/>
              </p:nvSpPr>
              <p:spPr>
                <a:xfrm>
                  <a:off x="-3854375" y="2405000"/>
                  <a:ext cx="294600" cy="29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4" h="11752" extrusionOk="0">
                      <a:moveTo>
                        <a:pt x="6994" y="694"/>
                      </a:moveTo>
                      <a:lnTo>
                        <a:pt x="6994" y="1103"/>
                      </a:lnTo>
                      <a:cubicBezTo>
                        <a:pt x="6994" y="1261"/>
                        <a:pt x="7120" y="1387"/>
                        <a:pt x="7278" y="1418"/>
                      </a:cubicBezTo>
                      <a:cubicBezTo>
                        <a:pt x="7467" y="1481"/>
                        <a:pt x="7719" y="1576"/>
                        <a:pt x="7908" y="1702"/>
                      </a:cubicBezTo>
                      <a:cubicBezTo>
                        <a:pt x="7954" y="1736"/>
                        <a:pt x="8009" y="1750"/>
                        <a:pt x="8066" y="1750"/>
                      </a:cubicBezTo>
                      <a:cubicBezTo>
                        <a:pt x="8164" y="1750"/>
                        <a:pt x="8269" y="1710"/>
                        <a:pt x="8349" y="1670"/>
                      </a:cubicBezTo>
                      <a:lnTo>
                        <a:pt x="8664" y="1355"/>
                      </a:lnTo>
                      <a:lnTo>
                        <a:pt x="9137" y="1828"/>
                      </a:lnTo>
                      <a:lnTo>
                        <a:pt x="8822" y="2143"/>
                      </a:lnTo>
                      <a:cubicBezTo>
                        <a:pt x="8696" y="2269"/>
                        <a:pt x="8696" y="2426"/>
                        <a:pt x="8759" y="2584"/>
                      </a:cubicBezTo>
                      <a:cubicBezTo>
                        <a:pt x="8885" y="2773"/>
                        <a:pt x="8979" y="2962"/>
                        <a:pt x="9042" y="3214"/>
                      </a:cubicBezTo>
                      <a:cubicBezTo>
                        <a:pt x="9074" y="3372"/>
                        <a:pt x="9200" y="3466"/>
                        <a:pt x="9357" y="3466"/>
                      </a:cubicBezTo>
                      <a:lnTo>
                        <a:pt x="9798" y="3466"/>
                      </a:lnTo>
                      <a:lnTo>
                        <a:pt x="9798" y="4159"/>
                      </a:lnTo>
                      <a:lnTo>
                        <a:pt x="9357" y="4159"/>
                      </a:lnTo>
                      <a:cubicBezTo>
                        <a:pt x="9200" y="4159"/>
                        <a:pt x="9074" y="4222"/>
                        <a:pt x="9042" y="4380"/>
                      </a:cubicBezTo>
                      <a:cubicBezTo>
                        <a:pt x="9011" y="4569"/>
                        <a:pt x="8885" y="4821"/>
                        <a:pt x="8759" y="5010"/>
                      </a:cubicBezTo>
                      <a:cubicBezTo>
                        <a:pt x="8696" y="5136"/>
                        <a:pt x="8727" y="5325"/>
                        <a:pt x="8822" y="5451"/>
                      </a:cubicBezTo>
                      <a:lnTo>
                        <a:pt x="9137" y="5766"/>
                      </a:lnTo>
                      <a:lnTo>
                        <a:pt x="8664" y="6238"/>
                      </a:lnTo>
                      <a:lnTo>
                        <a:pt x="8349" y="5923"/>
                      </a:lnTo>
                      <a:cubicBezTo>
                        <a:pt x="8275" y="5850"/>
                        <a:pt x="8191" y="5819"/>
                        <a:pt x="8101" y="5819"/>
                      </a:cubicBezTo>
                      <a:cubicBezTo>
                        <a:pt x="8038" y="5819"/>
                        <a:pt x="7973" y="5834"/>
                        <a:pt x="7908" y="5860"/>
                      </a:cubicBezTo>
                      <a:cubicBezTo>
                        <a:pt x="7719" y="5986"/>
                        <a:pt x="7498" y="6081"/>
                        <a:pt x="7278" y="6144"/>
                      </a:cubicBezTo>
                      <a:cubicBezTo>
                        <a:pt x="7120" y="6175"/>
                        <a:pt x="6994" y="6301"/>
                        <a:pt x="6994" y="6459"/>
                      </a:cubicBezTo>
                      <a:lnTo>
                        <a:pt x="6994" y="6900"/>
                      </a:lnTo>
                      <a:lnTo>
                        <a:pt x="6333" y="6900"/>
                      </a:lnTo>
                      <a:lnTo>
                        <a:pt x="6333" y="6459"/>
                      </a:lnTo>
                      <a:cubicBezTo>
                        <a:pt x="6333" y="6301"/>
                        <a:pt x="6207" y="6207"/>
                        <a:pt x="6049" y="6144"/>
                      </a:cubicBezTo>
                      <a:cubicBezTo>
                        <a:pt x="5860" y="6112"/>
                        <a:pt x="5608" y="5986"/>
                        <a:pt x="5419" y="5860"/>
                      </a:cubicBezTo>
                      <a:cubicBezTo>
                        <a:pt x="5374" y="5838"/>
                        <a:pt x="5322" y="5828"/>
                        <a:pt x="5267" y="5828"/>
                      </a:cubicBezTo>
                      <a:cubicBezTo>
                        <a:pt x="5167" y="5828"/>
                        <a:pt x="5059" y="5862"/>
                        <a:pt x="4978" y="5923"/>
                      </a:cubicBezTo>
                      <a:lnTo>
                        <a:pt x="4663" y="6238"/>
                      </a:lnTo>
                      <a:lnTo>
                        <a:pt x="4190" y="5766"/>
                      </a:lnTo>
                      <a:lnTo>
                        <a:pt x="4505" y="5451"/>
                      </a:lnTo>
                      <a:cubicBezTo>
                        <a:pt x="4631" y="5325"/>
                        <a:pt x="4631" y="5167"/>
                        <a:pt x="4568" y="5010"/>
                      </a:cubicBezTo>
                      <a:cubicBezTo>
                        <a:pt x="4442" y="4821"/>
                        <a:pt x="4348" y="4632"/>
                        <a:pt x="4285" y="4380"/>
                      </a:cubicBezTo>
                      <a:cubicBezTo>
                        <a:pt x="4253" y="4254"/>
                        <a:pt x="4127" y="4159"/>
                        <a:pt x="4001" y="4159"/>
                      </a:cubicBezTo>
                      <a:lnTo>
                        <a:pt x="3529" y="4159"/>
                      </a:lnTo>
                      <a:lnTo>
                        <a:pt x="3529" y="3466"/>
                      </a:lnTo>
                      <a:lnTo>
                        <a:pt x="3970" y="3466"/>
                      </a:lnTo>
                      <a:cubicBezTo>
                        <a:pt x="4127" y="3466"/>
                        <a:pt x="4253" y="3372"/>
                        <a:pt x="4285" y="3214"/>
                      </a:cubicBezTo>
                      <a:cubicBezTo>
                        <a:pt x="4316" y="2993"/>
                        <a:pt x="4442" y="2773"/>
                        <a:pt x="4568" y="2584"/>
                      </a:cubicBezTo>
                      <a:cubicBezTo>
                        <a:pt x="4631" y="2458"/>
                        <a:pt x="4600" y="2269"/>
                        <a:pt x="4505" y="2143"/>
                      </a:cubicBezTo>
                      <a:lnTo>
                        <a:pt x="4190" y="1828"/>
                      </a:lnTo>
                      <a:lnTo>
                        <a:pt x="4663" y="1355"/>
                      </a:lnTo>
                      <a:lnTo>
                        <a:pt x="4978" y="1670"/>
                      </a:lnTo>
                      <a:cubicBezTo>
                        <a:pt x="5046" y="1738"/>
                        <a:pt x="5122" y="1769"/>
                        <a:pt x="5203" y="1769"/>
                      </a:cubicBezTo>
                      <a:cubicBezTo>
                        <a:pt x="5273" y="1769"/>
                        <a:pt x="5346" y="1746"/>
                        <a:pt x="5419" y="1702"/>
                      </a:cubicBezTo>
                      <a:cubicBezTo>
                        <a:pt x="5608" y="1576"/>
                        <a:pt x="5829" y="1513"/>
                        <a:pt x="6049" y="1418"/>
                      </a:cubicBezTo>
                      <a:cubicBezTo>
                        <a:pt x="6207" y="1387"/>
                        <a:pt x="6333" y="1261"/>
                        <a:pt x="6333" y="1103"/>
                      </a:cubicBezTo>
                      <a:lnTo>
                        <a:pt x="6333" y="694"/>
                      </a:lnTo>
                      <a:close/>
                      <a:moveTo>
                        <a:pt x="10964" y="4821"/>
                      </a:moveTo>
                      <a:lnTo>
                        <a:pt x="9830" y="8255"/>
                      </a:lnTo>
                      <a:lnTo>
                        <a:pt x="2773" y="8255"/>
                      </a:lnTo>
                      <a:lnTo>
                        <a:pt x="2143" y="4821"/>
                      </a:lnTo>
                      <a:lnTo>
                        <a:pt x="3686" y="4821"/>
                      </a:lnTo>
                      <a:cubicBezTo>
                        <a:pt x="3718" y="4947"/>
                        <a:pt x="3781" y="5010"/>
                        <a:pt x="3812" y="5136"/>
                      </a:cubicBezTo>
                      <a:lnTo>
                        <a:pt x="3466" y="5482"/>
                      </a:lnTo>
                      <a:cubicBezTo>
                        <a:pt x="3340" y="5608"/>
                        <a:pt x="3340" y="5829"/>
                        <a:pt x="3466" y="5955"/>
                      </a:cubicBezTo>
                      <a:lnTo>
                        <a:pt x="4442" y="6932"/>
                      </a:lnTo>
                      <a:cubicBezTo>
                        <a:pt x="4505" y="6995"/>
                        <a:pt x="4592" y="7026"/>
                        <a:pt x="4679" y="7026"/>
                      </a:cubicBezTo>
                      <a:cubicBezTo>
                        <a:pt x="4765" y="7026"/>
                        <a:pt x="4852" y="6995"/>
                        <a:pt x="4915" y="6932"/>
                      </a:cubicBezTo>
                      <a:lnTo>
                        <a:pt x="5262" y="6585"/>
                      </a:lnTo>
                      <a:cubicBezTo>
                        <a:pt x="5356" y="6617"/>
                        <a:pt x="5451" y="6680"/>
                        <a:pt x="5577" y="6711"/>
                      </a:cubicBezTo>
                      <a:lnTo>
                        <a:pt x="5577" y="7215"/>
                      </a:lnTo>
                      <a:cubicBezTo>
                        <a:pt x="5577" y="7404"/>
                        <a:pt x="5734" y="7562"/>
                        <a:pt x="5923" y="7562"/>
                      </a:cubicBezTo>
                      <a:lnTo>
                        <a:pt x="7309" y="7562"/>
                      </a:lnTo>
                      <a:cubicBezTo>
                        <a:pt x="7498" y="7562"/>
                        <a:pt x="7656" y="7404"/>
                        <a:pt x="7656" y="7215"/>
                      </a:cubicBezTo>
                      <a:lnTo>
                        <a:pt x="7656" y="6711"/>
                      </a:lnTo>
                      <a:cubicBezTo>
                        <a:pt x="7782" y="6680"/>
                        <a:pt x="7876" y="6617"/>
                        <a:pt x="7971" y="6585"/>
                      </a:cubicBezTo>
                      <a:lnTo>
                        <a:pt x="8349" y="6932"/>
                      </a:lnTo>
                      <a:cubicBezTo>
                        <a:pt x="8396" y="6995"/>
                        <a:pt x="8483" y="7026"/>
                        <a:pt x="8574" y="7026"/>
                      </a:cubicBezTo>
                      <a:cubicBezTo>
                        <a:pt x="8664" y="7026"/>
                        <a:pt x="8759" y="6995"/>
                        <a:pt x="8822" y="6932"/>
                      </a:cubicBezTo>
                      <a:lnTo>
                        <a:pt x="9798" y="5955"/>
                      </a:lnTo>
                      <a:cubicBezTo>
                        <a:pt x="9924" y="5829"/>
                        <a:pt x="9924" y="5608"/>
                        <a:pt x="9798" y="5482"/>
                      </a:cubicBezTo>
                      <a:lnTo>
                        <a:pt x="9452" y="5136"/>
                      </a:lnTo>
                      <a:cubicBezTo>
                        <a:pt x="9483" y="5041"/>
                        <a:pt x="9515" y="4947"/>
                        <a:pt x="9546" y="4821"/>
                      </a:cubicBezTo>
                      <a:close/>
                      <a:moveTo>
                        <a:pt x="3907" y="10334"/>
                      </a:moveTo>
                      <a:cubicBezTo>
                        <a:pt x="4096" y="10366"/>
                        <a:pt x="4253" y="10523"/>
                        <a:pt x="4253" y="10681"/>
                      </a:cubicBezTo>
                      <a:cubicBezTo>
                        <a:pt x="4253" y="10870"/>
                        <a:pt x="4096" y="11027"/>
                        <a:pt x="3907" y="11027"/>
                      </a:cubicBezTo>
                      <a:cubicBezTo>
                        <a:pt x="3686" y="11027"/>
                        <a:pt x="3529" y="10870"/>
                        <a:pt x="3529" y="10681"/>
                      </a:cubicBezTo>
                      <a:cubicBezTo>
                        <a:pt x="3529" y="10492"/>
                        <a:pt x="3686" y="10334"/>
                        <a:pt x="3907" y="10334"/>
                      </a:cubicBezTo>
                      <a:close/>
                      <a:moveTo>
                        <a:pt x="8664" y="10334"/>
                      </a:moveTo>
                      <a:cubicBezTo>
                        <a:pt x="8853" y="10366"/>
                        <a:pt x="9011" y="10523"/>
                        <a:pt x="9011" y="10681"/>
                      </a:cubicBezTo>
                      <a:cubicBezTo>
                        <a:pt x="9011" y="10870"/>
                        <a:pt x="8853" y="11027"/>
                        <a:pt x="8664" y="11027"/>
                      </a:cubicBezTo>
                      <a:cubicBezTo>
                        <a:pt x="8444" y="11027"/>
                        <a:pt x="8286" y="10870"/>
                        <a:pt x="8286" y="10681"/>
                      </a:cubicBezTo>
                      <a:cubicBezTo>
                        <a:pt x="8286" y="10492"/>
                        <a:pt x="8444" y="10334"/>
                        <a:pt x="8664" y="10334"/>
                      </a:cubicBezTo>
                      <a:close/>
                      <a:moveTo>
                        <a:pt x="5892" y="0"/>
                      </a:moveTo>
                      <a:cubicBezTo>
                        <a:pt x="5703" y="0"/>
                        <a:pt x="5545" y="158"/>
                        <a:pt x="5545" y="379"/>
                      </a:cubicBezTo>
                      <a:lnTo>
                        <a:pt x="5545" y="883"/>
                      </a:lnTo>
                      <a:cubicBezTo>
                        <a:pt x="5419" y="914"/>
                        <a:pt x="5356" y="946"/>
                        <a:pt x="5230" y="1009"/>
                      </a:cubicBezTo>
                      <a:lnTo>
                        <a:pt x="4883" y="631"/>
                      </a:lnTo>
                      <a:cubicBezTo>
                        <a:pt x="4820" y="583"/>
                        <a:pt x="4734" y="560"/>
                        <a:pt x="4647" y="560"/>
                      </a:cubicBezTo>
                      <a:cubicBezTo>
                        <a:pt x="4561" y="560"/>
                        <a:pt x="4474" y="583"/>
                        <a:pt x="4411" y="631"/>
                      </a:cubicBezTo>
                      <a:lnTo>
                        <a:pt x="3434" y="1639"/>
                      </a:lnTo>
                      <a:cubicBezTo>
                        <a:pt x="3308" y="1733"/>
                        <a:pt x="3308" y="1985"/>
                        <a:pt x="3434" y="2111"/>
                      </a:cubicBezTo>
                      <a:lnTo>
                        <a:pt x="3781" y="2458"/>
                      </a:lnTo>
                      <a:cubicBezTo>
                        <a:pt x="3718" y="2521"/>
                        <a:pt x="3686" y="2647"/>
                        <a:pt x="3655" y="2773"/>
                      </a:cubicBezTo>
                      <a:lnTo>
                        <a:pt x="3151" y="2773"/>
                      </a:lnTo>
                      <a:cubicBezTo>
                        <a:pt x="2930" y="2773"/>
                        <a:pt x="2773" y="2930"/>
                        <a:pt x="2773" y="3119"/>
                      </a:cubicBezTo>
                      <a:lnTo>
                        <a:pt x="2773" y="4159"/>
                      </a:lnTo>
                      <a:lnTo>
                        <a:pt x="1985" y="4159"/>
                      </a:lnTo>
                      <a:lnTo>
                        <a:pt x="1765" y="2930"/>
                      </a:lnTo>
                      <a:cubicBezTo>
                        <a:pt x="1670" y="2458"/>
                        <a:pt x="1197" y="2111"/>
                        <a:pt x="693" y="2111"/>
                      </a:cubicBezTo>
                      <a:lnTo>
                        <a:pt x="347" y="2111"/>
                      </a:lnTo>
                      <a:cubicBezTo>
                        <a:pt x="158" y="2111"/>
                        <a:pt x="0" y="2269"/>
                        <a:pt x="0" y="2458"/>
                      </a:cubicBezTo>
                      <a:cubicBezTo>
                        <a:pt x="0" y="2647"/>
                        <a:pt x="158" y="2804"/>
                        <a:pt x="347" y="2804"/>
                      </a:cubicBezTo>
                      <a:lnTo>
                        <a:pt x="693" y="2804"/>
                      </a:lnTo>
                      <a:cubicBezTo>
                        <a:pt x="882" y="2804"/>
                        <a:pt x="1103" y="2930"/>
                        <a:pt x="1103" y="3088"/>
                      </a:cubicBezTo>
                      <a:lnTo>
                        <a:pt x="2080" y="8570"/>
                      </a:lnTo>
                      <a:cubicBezTo>
                        <a:pt x="1891" y="8759"/>
                        <a:pt x="1765" y="9042"/>
                        <a:pt x="1765" y="9357"/>
                      </a:cubicBezTo>
                      <a:cubicBezTo>
                        <a:pt x="1765" y="9861"/>
                        <a:pt x="2143" y="10366"/>
                        <a:pt x="2867" y="10366"/>
                      </a:cubicBezTo>
                      <a:cubicBezTo>
                        <a:pt x="2836" y="10492"/>
                        <a:pt x="2836" y="10618"/>
                        <a:pt x="2836" y="10712"/>
                      </a:cubicBezTo>
                      <a:cubicBezTo>
                        <a:pt x="2836" y="11279"/>
                        <a:pt x="3308" y="11752"/>
                        <a:pt x="3844" y="11752"/>
                      </a:cubicBezTo>
                      <a:cubicBezTo>
                        <a:pt x="4411" y="11752"/>
                        <a:pt x="4883" y="11279"/>
                        <a:pt x="4883" y="10712"/>
                      </a:cubicBezTo>
                      <a:cubicBezTo>
                        <a:pt x="4883" y="10618"/>
                        <a:pt x="4820" y="10492"/>
                        <a:pt x="4820" y="10366"/>
                      </a:cubicBezTo>
                      <a:lnTo>
                        <a:pt x="7719" y="10366"/>
                      </a:lnTo>
                      <a:cubicBezTo>
                        <a:pt x="7656" y="10492"/>
                        <a:pt x="7656" y="10618"/>
                        <a:pt x="7656" y="10712"/>
                      </a:cubicBezTo>
                      <a:cubicBezTo>
                        <a:pt x="7656" y="11279"/>
                        <a:pt x="8129" y="11752"/>
                        <a:pt x="8696" y="11752"/>
                      </a:cubicBezTo>
                      <a:cubicBezTo>
                        <a:pt x="9231" y="11752"/>
                        <a:pt x="9735" y="11279"/>
                        <a:pt x="9735" y="10712"/>
                      </a:cubicBezTo>
                      <a:cubicBezTo>
                        <a:pt x="9735" y="10618"/>
                        <a:pt x="9672" y="10492"/>
                        <a:pt x="9672" y="10366"/>
                      </a:cubicBezTo>
                      <a:lnTo>
                        <a:pt x="10082" y="10366"/>
                      </a:lnTo>
                      <a:cubicBezTo>
                        <a:pt x="10271" y="10366"/>
                        <a:pt x="10428" y="10208"/>
                        <a:pt x="10428" y="10019"/>
                      </a:cubicBezTo>
                      <a:cubicBezTo>
                        <a:pt x="10428" y="9830"/>
                        <a:pt x="10271" y="9672"/>
                        <a:pt x="10082" y="9672"/>
                      </a:cubicBezTo>
                      <a:lnTo>
                        <a:pt x="2867" y="9672"/>
                      </a:lnTo>
                      <a:cubicBezTo>
                        <a:pt x="2678" y="9672"/>
                        <a:pt x="2521" y="9515"/>
                        <a:pt x="2521" y="9294"/>
                      </a:cubicBezTo>
                      <a:cubicBezTo>
                        <a:pt x="2521" y="9137"/>
                        <a:pt x="2678" y="8948"/>
                        <a:pt x="2867" y="8948"/>
                      </a:cubicBezTo>
                      <a:lnTo>
                        <a:pt x="10082" y="8948"/>
                      </a:lnTo>
                      <a:cubicBezTo>
                        <a:pt x="10239" y="8948"/>
                        <a:pt x="10334" y="8885"/>
                        <a:pt x="10397" y="8727"/>
                      </a:cubicBezTo>
                      <a:lnTo>
                        <a:pt x="11720" y="4663"/>
                      </a:lnTo>
                      <a:cubicBezTo>
                        <a:pt x="11783" y="4537"/>
                        <a:pt x="11720" y="4411"/>
                        <a:pt x="11689" y="4348"/>
                      </a:cubicBezTo>
                      <a:cubicBezTo>
                        <a:pt x="11563" y="4191"/>
                        <a:pt x="11405" y="4191"/>
                        <a:pt x="11279" y="4191"/>
                      </a:cubicBezTo>
                      <a:lnTo>
                        <a:pt x="10397" y="4191"/>
                      </a:lnTo>
                      <a:lnTo>
                        <a:pt x="10397" y="3119"/>
                      </a:lnTo>
                      <a:cubicBezTo>
                        <a:pt x="10397" y="2930"/>
                        <a:pt x="10239" y="2773"/>
                        <a:pt x="10019" y="2773"/>
                      </a:cubicBezTo>
                      <a:lnTo>
                        <a:pt x="9515" y="2773"/>
                      </a:lnTo>
                      <a:cubicBezTo>
                        <a:pt x="9483" y="2647"/>
                        <a:pt x="9452" y="2584"/>
                        <a:pt x="9389" y="2458"/>
                      </a:cubicBezTo>
                      <a:lnTo>
                        <a:pt x="9767" y="2080"/>
                      </a:lnTo>
                      <a:cubicBezTo>
                        <a:pt x="9861" y="1985"/>
                        <a:pt x="9861" y="1733"/>
                        <a:pt x="9767" y="1607"/>
                      </a:cubicBezTo>
                      <a:lnTo>
                        <a:pt x="8759" y="631"/>
                      </a:lnTo>
                      <a:cubicBezTo>
                        <a:pt x="8711" y="568"/>
                        <a:pt x="8625" y="536"/>
                        <a:pt x="8534" y="536"/>
                      </a:cubicBezTo>
                      <a:cubicBezTo>
                        <a:pt x="8444" y="536"/>
                        <a:pt x="8349" y="568"/>
                        <a:pt x="8286" y="631"/>
                      </a:cubicBezTo>
                      <a:lnTo>
                        <a:pt x="7939" y="1009"/>
                      </a:lnTo>
                      <a:cubicBezTo>
                        <a:pt x="7876" y="946"/>
                        <a:pt x="7750" y="914"/>
                        <a:pt x="7624" y="883"/>
                      </a:cubicBezTo>
                      <a:lnTo>
                        <a:pt x="7624" y="379"/>
                      </a:lnTo>
                      <a:cubicBezTo>
                        <a:pt x="7624" y="158"/>
                        <a:pt x="7467" y="0"/>
                        <a:pt x="72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Google Shape;12548;p89">
                  <a:extLst>
                    <a:ext uri="{FF2B5EF4-FFF2-40B4-BE49-F238E27FC236}">
                      <a16:creationId xmlns:a16="http://schemas.microsoft.com/office/drawing/2014/main" id="{DF38DAD5-DC17-524C-3B7E-A81DB3DE4ADD}"/>
                    </a:ext>
                  </a:extLst>
                </p:cNvPr>
                <p:cNvSpPr/>
                <p:nvPr/>
              </p:nvSpPr>
              <p:spPr>
                <a:xfrm>
                  <a:off x="-3731500" y="2458550"/>
                  <a:ext cx="84300" cy="8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2" h="3372" extrusionOk="0">
                      <a:moveTo>
                        <a:pt x="1701" y="631"/>
                      </a:moveTo>
                      <a:cubicBezTo>
                        <a:pt x="2237" y="631"/>
                        <a:pt x="2709" y="1103"/>
                        <a:pt x="2709" y="1639"/>
                      </a:cubicBezTo>
                      <a:cubicBezTo>
                        <a:pt x="2709" y="2206"/>
                        <a:pt x="2237" y="2679"/>
                        <a:pt x="1701" y="2679"/>
                      </a:cubicBezTo>
                      <a:cubicBezTo>
                        <a:pt x="1134" y="2679"/>
                        <a:pt x="662" y="2206"/>
                        <a:pt x="662" y="1639"/>
                      </a:cubicBezTo>
                      <a:cubicBezTo>
                        <a:pt x="662" y="1103"/>
                        <a:pt x="1134" y="631"/>
                        <a:pt x="1701" y="631"/>
                      </a:cubicBezTo>
                      <a:close/>
                      <a:moveTo>
                        <a:pt x="1701" y="1"/>
                      </a:moveTo>
                      <a:cubicBezTo>
                        <a:pt x="756" y="1"/>
                        <a:pt x="0" y="725"/>
                        <a:pt x="0" y="1702"/>
                      </a:cubicBezTo>
                      <a:cubicBezTo>
                        <a:pt x="0" y="2647"/>
                        <a:pt x="756" y="3372"/>
                        <a:pt x="1701" y="3372"/>
                      </a:cubicBezTo>
                      <a:cubicBezTo>
                        <a:pt x="2646" y="3372"/>
                        <a:pt x="3371" y="2647"/>
                        <a:pt x="3371" y="1702"/>
                      </a:cubicBezTo>
                      <a:cubicBezTo>
                        <a:pt x="3371" y="725"/>
                        <a:pt x="2646" y="1"/>
                        <a:pt x="170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4" name="Google Shape;12553;p89">
                <a:extLst>
                  <a:ext uri="{FF2B5EF4-FFF2-40B4-BE49-F238E27FC236}">
                    <a16:creationId xmlns:a16="http://schemas.microsoft.com/office/drawing/2014/main" id="{75A5732E-3C7C-DB49-8F89-45ECCBF29302}"/>
                  </a:ext>
                </a:extLst>
              </p:cNvPr>
              <p:cNvSpPr/>
              <p:nvPr/>
            </p:nvSpPr>
            <p:spPr>
              <a:xfrm>
                <a:off x="11151816" y="2661730"/>
                <a:ext cx="642992" cy="641232"/>
              </a:xfrm>
              <a:custGeom>
                <a:avLst/>
                <a:gdLst/>
                <a:ahLst/>
                <a:cxnLst/>
                <a:rect l="l" t="t" r="r" b="b"/>
                <a:pathLst>
                  <a:path w="11689" h="11657" extrusionOk="0">
                    <a:moveTo>
                      <a:pt x="5860" y="662"/>
                    </a:moveTo>
                    <a:cubicBezTo>
                      <a:pt x="6080" y="662"/>
                      <a:pt x="6238" y="851"/>
                      <a:pt x="6238" y="1040"/>
                    </a:cubicBezTo>
                    <a:lnTo>
                      <a:pt x="6238" y="1386"/>
                    </a:lnTo>
                    <a:lnTo>
                      <a:pt x="756" y="1386"/>
                    </a:lnTo>
                    <a:lnTo>
                      <a:pt x="756" y="1040"/>
                    </a:lnTo>
                    <a:cubicBezTo>
                      <a:pt x="725" y="851"/>
                      <a:pt x="882" y="662"/>
                      <a:pt x="1071" y="662"/>
                    </a:cubicBezTo>
                    <a:close/>
                    <a:moveTo>
                      <a:pt x="6175" y="2048"/>
                    </a:moveTo>
                    <a:lnTo>
                      <a:pt x="6175" y="3686"/>
                    </a:lnTo>
                    <a:cubicBezTo>
                      <a:pt x="5639" y="3686"/>
                      <a:pt x="5198" y="4096"/>
                      <a:pt x="5198" y="4663"/>
                    </a:cubicBezTo>
                    <a:cubicBezTo>
                      <a:pt x="4820" y="4694"/>
                      <a:pt x="4505" y="4883"/>
                      <a:pt x="4348" y="5261"/>
                    </a:cubicBezTo>
                    <a:lnTo>
                      <a:pt x="3592" y="4505"/>
                    </a:lnTo>
                    <a:cubicBezTo>
                      <a:pt x="3403" y="4300"/>
                      <a:pt x="3135" y="4198"/>
                      <a:pt x="2867" y="4198"/>
                    </a:cubicBezTo>
                    <a:cubicBezTo>
                      <a:pt x="2599" y="4198"/>
                      <a:pt x="2331" y="4300"/>
                      <a:pt x="2142" y="4505"/>
                    </a:cubicBezTo>
                    <a:cubicBezTo>
                      <a:pt x="1733" y="4883"/>
                      <a:pt x="1733" y="5576"/>
                      <a:pt x="2142" y="5954"/>
                    </a:cubicBezTo>
                    <a:lnTo>
                      <a:pt x="4505" y="8317"/>
                    </a:lnTo>
                    <a:lnTo>
                      <a:pt x="4316" y="8317"/>
                    </a:lnTo>
                    <a:cubicBezTo>
                      <a:pt x="3875" y="8317"/>
                      <a:pt x="3466" y="8601"/>
                      <a:pt x="3308" y="9042"/>
                    </a:cubicBezTo>
                    <a:lnTo>
                      <a:pt x="725" y="9042"/>
                    </a:lnTo>
                    <a:lnTo>
                      <a:pt x="725" y="8979"/>
                    </a:lnTo>
                    <a:lnTo>
                      <a:pt x="725" y="2048"/>
                    </a:lnTo>
                    <a:close/>
                    <a:moveTo>
                      <a:pt x="7640" y="3907"/>
                    </a:moveTo>
                    <a:cubicBezTo>
                      <a:pt x="7727" y="3907"/>
                      <a:pt x="7813" y="3938"/>
                      <a:pt x="7876" y="4001"/>
                    </a:cubicBezTo>
                    <a:lnTo>
                      <a:pt x="8664" y="4789"/>
                    </a:lnTo>
                    <a:cubicBezTo>
                      <a:pt x="9325" y="5450"/>
                      <a:pt x="9861" y="6238"/>
                      <a:pt x="10113" y="7026"/>
                    </a:cubicBezTo>
                    <a:lnTo>
                      <a:pt x="7530" y="9609"/>
                    </a:lnTo>
                    <a:lnTo>
                      <a:pt x="4222" y="9609"/>
                    </a:lnTo>
                    <a:cubicBezTo>
                      <a:pt x="4033" y="9609"/>
                      <a:pt x="3875" y="9451"/>
                      <a:pt x="3875" y="9262"/>
                    </a:cubicBezTo>
                    <a:cubicBezTo>
                      <a:pt x="3875" y="9073"/>
                      <a:pt x="4033" y="8916"/>
                      <a:pt x="4222" y="8916"/>
                    </a:cubicBezTo>
                    <a:lnTo>
                      <a:pt x="5230" y="8916"/>
                    </a:lnTo>
                    <a:cubicBezTo>
                      <a:pt x="5387" y="8916"/>
                      <a:pt x="5513" y="8821"/>
                      <a:pt x="5545" y="8695"/>
                    </a:cubicBezTo>
                    <a:cubicBezTo>
                      <a:pt x="5608" y="8601"/>
                      <a:pt x="5608" y="8443"/>
                      <a:pt x="5482" y="8349"/>
                    </a:cubicBezTo>
                    <a:lnTo>
                      <a:pt x="2520" y="5387"/>
                    </a:lnTo>
                    <a:cubicBezTo>
                      <a:pt x="2394" y="5293"/>
                      <a:pt x="2394" y="5041"/>
                      <a:pt x="2520" y="4915"/>
                    </a:cubicBezTo>
                    <a:cubicBezTo>
                      <a:pt x="2583" y="4868"/>
                      <a:pt x="2670" y="4844"/>
                      <a:pt x="2757" y="4844"/>
                    </a:cubicBezTo>
                    <a:cubicBezTo>
                      <a:pt x="2843" y="4844"/>
                      <a:pt x="2930" y="4868"/>
                      <a:pt x="2993" y="4915"/>
                    </a:cubicBezTo>
                    <a:lnTo>
                      <a:pt x="4442" y="6395"/>
                    </a:lnTo>
                    <a:lnTo>
                      <a:pt x="5450" y="7372"/>
                    </a:lnTo>
                    <a:cubicBezTo>
                      <a:pt x="5498" y="7435"/>
                      <a:pt x="5584" y="7467"/>
                      <a:pt x="5675" y="7467"/>
                    </a:cubicBezTo>
                    <a:cubicBezTo>
                      <a:pt x="5765" y="7467"/>
                      <a:pt x="5860" y="7435"/>
                      <a:pt x="5923" y="7372"/>
                    </a:cubicBezTo>
                    <a:cubicBezTo>
                      <a:pt x="6017" y="7246"/>
                      <a:pt x="6017" y="7026"/>
                      <a:pt x="5923" y="6900"/>
                    </a:cubicBezTo>
                    <a:lnTo>
                      <a:pt x="4915" y="5923"/>
                    </a:lnTo>
                    <a:cubicBezTo>
                      <a:pt x="4820" y="5797"/>
                      <a:pt x="4820" y="5545"/>
                      <a:pt x="4915" y="5450"/>
                    </a:cubicBezTo>
                    <a:cubicBezTo>
                      <a:pt x="4978" y="5387"/>
                      <a:pt x="5072" y="5356"/>
                      <a:pt x="5163" y="5356"/>
                    </a:cubicBezTo>
                    <a:cubicBezTo>
                      <a:pt x="5253" y="5356"/>
                      <a:pt x="5340" y="5387"/>
                      <a:pt x="5387" y="5450"/>
                    </a:cubicBezTo>
                    <a:lnTo>
                      <a:pt x="6396" y="6427"/>
                    </a:lnTo>
                    <a:cubicBezTo>
                      <a:pt x="6443" y="6490"/>
                      <a:pt x="6529" y="6522"/>
                      <a:pt x="6620" y="6522"/>
                    </a:cubicBezTo>
                    <a:cubicBezTo>
                      <a:pt x="6711" y="6522"/>
                      <a:pt x="6805" y="6490"/>
                      <a:pt x="6868" y="6427"/>
                    </a:cubicBezTo>
                    <a:cubicBezTo>
                      <a:pt x="6963" y="6301"/>
                      <a:pt x="6963" y="6080"/>
                      <a:pt x="6868" y="5954"/>
                    </a:cubicBezTo>
                    <a:lnTo>
                      <a:pt x="5860" y="4978"/>
                    </a:lnTo>
                    <a:cubicBezTo>
                      <a:pt x="5765" y="4852"/>
                      <a:pt x="5765" y="4631"/>
                      <a:pt x="5860" y="4505"/>
                    </a:cubicBezTo>
                    <a:cubicBezTo>
                      <a:pt x="5923" y="4442"/>
                      <a:pt x="6017" y="4411"/>
                      <a:pt x="6108" y="4411"/>
                    </a:cubicBezTo>
                    <a:cubicBezTo>
                      <a:pt x="6199" y="4411"/>
                      <a:pt x="6285" y="4442"/>
                      <a:pt x="6333" y="4505"/>
                    </a:cubicBezTo>
                    <a:lnTo>
                      <a:pt x="7341" y="5482"/>
                    </a:lnTo>
                    <a:cubicBezTo>
                      <a:pt x="7388" y="5545"/>
                      <a:pt x="7475" y="5576"/>
                      <a:pt x="7565" y="5576"/>
                    </a:cubicBezTo>
                    <a:cubicBezTo>
                      <a:pt x="7656" y="5576"/>
                      <a:pt x="7750" y="5545"/>
                      <a:pt x="7813" y="5482"/>
                    </a:cubicBezTo>
                    <a:cubicBezTo>
                      <a:pt x="7908" y="5356"/>
                      <a:pt x="7908" y="5135"/>
                      <a:pt x="7813" y="5009"/>
                    </a:cubicBezTo>
                    <a:lnTo>
                      <a:pt x="7341" y="4537"/>
                    </a:lnTo>
                    <a:cubicBezTo>
                      <a:pt x="7278" y="4348"/>
                      <a:pt x="7278" y="4096"/>
                      <a:pt x="7404" y="4001"/>
                    </a:cubicBezTo>
                    <a:cubicBezTo>
                      <a:pt x="7467" y="3938"/>
                      <a:pt x="7553" y="3907"/>
                      <a:pt x="7640" y="3907"/>
                    </a:cubicBezTo>
                    <a:close/>
                    <a:moveTo>
                      <a:pt x="10554" y="7624"/>
                    </a:moveTo>
                    <a:lnTo>
                      <a:pt x="10806" y="7845"/>
                    </a:lnTo>
                    <a:cubicBezTo>
                      <a:pt x="10964" y="8002"/>
                      <a:pt x="10964" y="8191"/>
                      <a:pt x="10806" y="8317"/>
                    </a:cubicBezTo>
                    <a:lnTo>
                      <a:pt x="8853" y="10239"/>
                    </a:lnTo>
                    <a:cubicBezTo>
                      <a:pt x="8806" y="10302"/>
                      <a:pt x="8719" y="10334"/>
                      <a:pt x="8628" y="10334"/>
                    </a:cubicBezTo>
                    <a:cubicBezTo>
                      <a:pt x="8538" y="10334"/>
                      <a:pt x="8443" y="10302"/>
                      <a:pt x="8380" y="10239"/>
                    </a:cubicBezTo>
                    <a:lnTo>
                      <a:pt x="8160" y="10019"/>
                    </a:lnTo>
                    <a:lnTo>
                      <a:pt x="10554" y="7624"/>
                    </a:lnTo>
                    <a:close/>
                    <a:moveTo>
                      <a:pt x="3277" y="9672"/>
                    </a:moveTo>
                    <a:cubicBezTo>
                      <a:pt x="3434" y="10050"/>
                      <a:pt x="3781" y="10334"/>
                      <a:pt x="4222" y="10334"/>
                    </a:cubicBezTo>
                    <a:lnTo>
                      <a:pt x="6143" y="10334"/>
                    </a:lnTo>
                    <a:lnTo>
                      <a:pt x="6143" y="10680"/>
                    </a:lnTo>
                    <a:lnTo>
                      <a:pt x="6175" y="10680"/>
                    </a:lnTo>
                    <a:cubicBezTo>
                      <a:pt x="6175" y="10869"/>
                      <a:pt x="6017" y="11027"/>
                      <a:pt x="5828" y="11027"/>
                    </a:cubicBezTo>
                    <a:lnTo>
                      <a:pt x="1040" y="11027"/>
                    </a:lnTo>
                    <a:cubicBezTo>
                      <a:pt x="819" y="11027"/>
                      <a:pt x="662" y="10869"/>
                      <a:pt x="662" y="10680"/>
                    </a:cubicBezTo>
                    <a:lnTo>
                      <a:pt x="662" y="9672"/>
                    </a:lnTo>
                    <a:close/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lnTo>
                      <a:pt x="0" y="10649"/>
                    </a:lnTo>
                    <a:cubicBezTo>
                      <a:pt x="0" y="11184"/>
                      <a:pt x="473" y="11657"/>
                      <a:pt x="1040" y="11657"/>
                    </a:cubicBezTo>
                    <a:lnTo>
                      <a:pt x="5828" y="11657"/>
                    </a:lnTo>
                    <a:cubicBezTo>
                      <a:pt x="6396" y="11657"/>
                      <a:pt x="6868" y="11184"/>
                      <a:pt x="6868" y="10649"/>
                    </a:cubicBezTo>
                    <a:lnTo>
                      <a:pt x="6868" y="10334"/>
                    </a:lnTo>
                    <a:lnTo>
                      <a:pt x="7467" y="10334"/>
                    </a:lnTo>
                    <a:lnTo>
                      <a:pt x="7876" y="10775"/>
                    </a:lnTo>
                    <a:cubicBezTo>
                      <a:pt x="8081" y="10964"/>
                      <a:pt x="8349" y="11058"/>
                      <a:pt x="8613" y="11058"/>
                    </a:cubicBezTo>
                    <a:cubicBezTo>
                      <a:pt x="8877" y="11058"/>
                      <a:pt x="9136" y="10964"/>
                      <a:pt x="9325" y="10775"/>
                    </a:cubicBezTo>
                    <a:lnTo>
                      <a:pt x="11279" y="8821"/>
                    </a:lnTo>
                    <a:cubicBezTo>
                      <a:pt x="11688" y="8443"/>
                      <a:pt x="11688" y="7782"/>
                      <a:pt x="11310" y="7372"/>
                    </a:cubicBezTo>
                    <a:lnTo>
                      <a:pt x="10869" y="6931"/>
                    </a:lnTo>
                    <a:cubicBezTo>
                      <a:pt x="10554" y="6080"/>
                      <a:pt x="10082" y="5261"/>
                      <a:pt x="9420" y="4505"/>
                    </a:cubicBezTo>
                    <a:lnTo>
                      <a:pt x="8380" y="3466"/>
                    </a:lnTo>
                    <a:cubicBezTo>
                      <a:pt x="8191" y="3277"/>
                      <a:pt x="7931" y="3182"/>
                      <a:pt x="7668" y="3182"/>
                    </a:cubicBezTo>
                    <a:cubicBezTo>
                      <a:pt x="7404" y="3182"/>
                      <a:pt x="7136" y="3277"/>
                      <a:pt x="6931" y="3466"/>
                    </a:cubicBezTo>
                    <a:lnTo>
                      <a:pt x="6868" y="3560"/>
                    </a:lnTo>
                    <a:lnTo>
                      <a:pt x="6868" y="1040"/>
                    </a:lnTo>
                    <a:cubicBezTo>
                      <a:pt x="6868" y="473"/>
                      <a:pt x="6396" y="0"/>
                      <a:pt x="58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sp>
            <p:nvSpPr>
              <p:cNvPr id="105" name="Google Shape;12565;p89">
                <a:extLst>
                  <a:ext uri="{FF2B5EF4-FFF2-40B4-BE49-F238E27FC236}">
                    <a16:creationId xmlns:a16="http://schemas.microsoft.com/office/drawing/2014/main" id="{C1290DEF-209B-3FE0-25D2-9145ABE5D20B}"/>
                  </a:ext>
                </a:extLst>
              </p:cNvPr>
              <p:cNvSpPr/>
              <p:nvPr/>
            </p:nvSpPr>
            <p:spPr>
              <a:xfrm>
                <a:off x="3705147" y="2680982"/>
                <a:ext cx="655149" cy="602727"/>
              </a:xfrm>
              <a:custGeom>
                <a:avLst/>
                <a:gdLst/>
                <a:ahLst/>
                <a:cxnLst/>
                <a:rect l="l" t="t" r="r" b="b"/>
                <a:pathLst>
                  <a:path w="11910" h="10957" extrusionOk="0">
                    <a:moveTo>
                      <a:pt x="7325" y="654"/>
                    </a:moveTo>
                    <a:cubicBezTo>
                      <a:pt x="7412" y="654"/>
                      <a:pt x="7498" y="686"/>
                      <a:pt x="7561" y="749"/>
                    </a:cubicBezTo>
                    <a:lnTo>
                      <a:pt x="10995" y="4088"/>
                    </a:lnTo>
                    <a:cubicBezTo>
                      <a:pt x="11122" y="4246"/>
                      <a:pt x="11122" y="4466"/>
                      <a:pt x="10995" y="4592"/>
                    </a:cubicBezTo>
                    <a:lnTo>
                      <a:pt x="10082" y="5506"/>
                    </a:lnTo>
                    <a:lnTo>
                      <a:pt x="7404" y="2859"/>
                    </a:lnTo>
                    <a:cubicBezTo>
                      <a:pt x="7215" y="2670"/>
                      <a:pt x="6955" y="2576"/>
                      <a:pt x="6691" y="2576"/>
                    </a:cubicBezTo>
                    <a:cubicBezTo>
                      <a:pt x="6427" y="2576"/>
                      <a:pt x="6159" y="2670"/>
                      <a:pt x="5955" y="2859"/>
                    </a:cubicBezTo>
                    <a:lnTo>
                      <a:pt x="4978" y="3805"/>
                    </a:lnTo>
                    <a:cubicBezTo>
                      <a:pt x="4915" y="3868"/>
                      <a:pt x="4828" y="3899"/>
                      <a:pt x="4742" y="3899"/>
                    </a:cubicBezTo>
                    <a:cubicBezTo>
                      <a:pt x="4655" y="3899"/>
                      <a:pt x="4568" y="3868"/>
                      <a:pt x="4505" y="3805"/>
                    </a:cubicBezTo>
                    <a:cubicBezTo>
                      <a:pt x="4379" y="3679"/>
                      <a:pt x="4379" y="3458"/>
                      <a:pt x="4505" y="3332"/>
                    </a:cubicBezTo>
                    <a:lnTo>
                      <a:pt x="5955" y="1883"/>
                    </a:lnTo>
                    <a:lnTo>
                      <a:pt x="7089" y="749"/>
                    </a:lnTo>
                    <a:cubicBezTo>
                      <a:pt x="7152" y="686"/>
                      <a:pt x="7239" y="654"/>
                      <a:pt x="7325" y="654"/>
                    </a:cubicBezTo>
                    <a:close/>
                    <a:moveTo>
                      <a:pt x="2808" y="5183"/>
                    </a:moveTo>
                    <a:cubicBezTo>
                      <a:pt x="2899" y="5183"/>
                      <a:pt x="2993" y="5207"/>
                      <a:pt x="3056" y="5254"/>
                    </a:cubicBezTo>
                    <a:cubicBezTo>
                      <a:pt x="3151" y="5380"/>
                      <a:pt x="3151" y="5632"/>
                      <a:pt x="3056" y="5726"/>
                    </a:cubicBezTo>
                    <a:lnTo>
                      <a:pt x="2048" y="6735"/>
                    </a:lnTo>
                    <a:cubicBezTo>
                      <a:pt x="2001" y="6782"/>
                      <a:pt x="1914" y="6805"/>
                      <a:pt x="1824" y="6805"/>
                    </a:cubicBezTo>
                    <a:cubicBezTo>
                      <a:pt x="1733" y="6805"/>
                      <a:pt x="1639" y="6782"/>
                      <a:pt x="1576" y="6735"/>
                    </a:cubicBezTo>
                    <a:cubicBezTo>
                      <a:pt x="1449" y="6609"/>
                      <a:pt x="1449" y="6357"/>
                      <a:pt x="1576" y="6262"/>
                    </a:cubicBezTo>
                    <a:lnTo>
                      <a:pt x="2584" y="5254"/>
                    </a:lnTo>
                    <a:cubicBezTo>
                      <a:pt x="2631" y="5207"/>
                      <a:pt x="2718" y="5183"/>
                      <a:pt x="2808" y="5183"/>
                    </a:cubicBezTo>
                    <a:close/>
                    <a:moveTo>
                      <a:pt x="3785" y="6167"/>
                    </a:moveTo>
                    <a:cubicBezTo>
                      <a:pt x="3875" y="6167"/>
                      <a:pt x="3970" y="6199"/>
                      <a:pt x="4033" y="6262"/>
                    </a:cubicBezTo>
                    <a:cubicBezTo>
                      <a:pt x="4159" y="6357"/>
                      <a:pt x="4159" y="6609"/>
                      <a:pt x="4033" y="6735"/>
                    </a:cubicBezTo>
                    <a:lnTo>
                      <a:pt x="3056" y="7711"/>
                    </a:lnTo>
                    <a:cubicBezTo>
                      <a:pt x="2993" y="7774"/>
                      <a:pt x="2899" y="7806"/>
                      <a:pt x="2808" y="7806"/>
                    </a:cubicBezTo>
                    <a:cubicBezTo>
                      <a:pt x="2718" y="7806"/>
                      <a:pt x="2631" y="7774"/>
                      <a:pt x="2584" y="7711"/>
                    </a:cubicBezTo>
                    <a:cubicBezTo>
                      <a:pt x="2395" y="7554"/>
                      <a:pt x="2395" y="7365"/>
                      <a:pt x="2584" y="7239"/>
                    </a:cubicBezTo>
                    <a:lnTo>
                      <a:pt x="3560" y="6262"/>
                    </a:lnTo>
                    <a:cubicBezTo>
                      <a:pt x="3608" y="6199"/>
                      <a:pt x="3694" y="6167"/>
                      <a:pt x="3785" y="6167"/>
                    </a:cubicBezTo>
                    <a:close/>
                    <a:moveTo>
                      <a:pt x="4730" y="7113"/>
                    </a:moveTo>
                    <a:cubicBezTo>
                      <a:pt x="4821" y="7113"/>
                      <a:pt x="4915" y="7144"/>
                      <a:pt x="4978" y="7207"/>
                    </a:cubicBezTo>
                    <a:cubicBezTo>
                      <a:pt x="5073" y="7302"/>
                      <a:pt x="5073" y="7554"/>
                      <a:pt x="4978" y="7680"/>
                    </a:cubicBezTo>
                    <a:lnTo>
                      <a:pt x="4001" y="8656"/>
                    </a:lnTo>
                    <a:cubicBezTo>
                      <a:pt x="3938" y="8719"/>
                      <a:pt x="3844" y="8751"/>
                      <a:pt x="3749" y="8751"/>
                    </a:cubicBezTo>
                    <a:cubicBezTo>
                      <a:pt x="3655" y="8751"/>
                      <a:pt x="3560" y="8719"/>
                      <a:pt x="3497" y="8656"/>
                    </a:cubicBezTo>
                    <a:cubicBezTo>
                      <a:pt x="3403" y="8530"/>
                      <a:pt x="3403" y="8310"/>
                      <a:pt x="3497" y="8184"/>
                    </a:cubicBezTo>
                    <a:lnTo>
                      <a:pt x="4505" y="7207"/>
                    </a:lnTo>
                    <a:cubicBezTo>
                      <a:pt x="4553" y="7144"/>
                      <a:pt x="4639" y="7113"/>
                      <a:pt x="4730" y="7113"/>
                    </a:cubicBezTo>
                    <a:close/>
                    <a:moveTo>
                      <a:pt x="4100" y="969"/>
                    </a:moveTo>
                    <a:cubicBezTo>
                      <a:pt x="4190" y="969"/>
                      <a:pt x="4285" y="1001"/>
                      <a:pt x="4348" y="1064"/>
                    </a:cubicBezTo>
                    <a:lnTo>
                      <a:pt x="5041" y="1725"/>
                    </a:lnTo>
                    <a:lnTo>
                      <a:pt x="3938" y="2828"/>
                    </a:lnTo>
                    <a:cubicBezTo>
                      <a:pt x="3560" y="3206"/>
                      <a:pt x="3560" y="3899"/>
                      <a:pt x="3938" y="4277"/>
                    </a:cubicBezTo>
                    <a:cubicBezTo>
                      <a:pt x="4143" y="4482"/>
                      <a:pt x="4411" y="4584"/>
                      <a:pt x="4675" y="4584"/>
                    </a:cubicBezTo>
                    <a:cubicBezTo>
                      <a:pt x="4939" y="4584"/>
                      <a:pt x="5199" y="4482"/>
                      <a:pt x="5388" y="4277"/>
                    </a:cubicBezTo>
                    <a:lnTo>
                      <a:pt x="6396" y="3332"/>
                    </a:lnTo>
                    <a:cubicBezTo>
                      <a:pt x="6443" y="3269"/>
                      <a:pt x="6530" y="3238"/>
                      <a:pt x="6620" y="3238"/>
                    </a:cubicBezTo>
                    <a:cubicBezTo>
                      <a:pt x="6711" y="3238"/>
                      <a:pt x="6805" y="3269"/>
                      <a:pt x="6868" y="3332"/>
                    </a:cubicBezTo>
                    <a:lnTo>
                      <a:pt x="10334" y="6735"/>
                    </a:lnTo>
                    <a:cubicBezTo>
                      <a:pt x="10491" y="6829"/>
                      <a:pt x="10491" y="7113"/>
                      <a:pt x="10365" y="7239"/>
                    </a:cubicBezTo>
                    <a:cubicBezTo>
                      <a:pt x="10302" y="7302"/>
                      <a:pt x="10216" y="7333"/>
                      <a:pt x="10129" y="7333"/>
                    </a:cubicBezTo>
                    <a:cubicBezTo>
                      <a:pt x="10042" y="7333"/>
                      <a:pt x="9956" y="7302"/>
                      <a:pt x="9893" y="7239"/>
                    </a:cubicBezTo>
                    <a:lnTo>
                      <a:pt x="8444" y="5789"/>
                    </a:lnTo>
                    <a:cubicBezTo>
                      <a:pt x="8381" y="5726"/>
                      <a:pt x="8286" y="5695"/>
                      <a:pt x="8195" y="5695"/>
                    </a:cubicBezTo>
                    <a:cubicBezTo>
                      <a:pt x="8105" y="5695"/>
                      <a:pt x="8018" y="5726"/>
                      <a:pt x="7971" y="5789"/>
                    </a:cubicBezTo>
                    <a:cubicBezTo>
                      <a:pt x="7845" y="5884"/>
                      <a:pt x="7845" y="6136"/>
                      <a:pt x="7971" y="6262"/>
                    </a:cubicBezTo>
                    <a:lnTo>
                      <a:pt x="9420" y="7711"/>
                    </a:lnTo>
                    <a:cubicBezTo>
                      <a:pt x="9546" y="7837"/>
                      <a:pt x="9546" y="8058"/>
                      <a:pt x="9420" y="8184"/>
                    </a:cubicBezTo>
                    <a:cubicBezTo>
                      <a:pt x="9357" y="8247"/>
                      <a:pt x="9271" y="8278"/>
                      <a:pt x="9184" y="8278"/>
                    </a:cubicBezTo>
                    <a:cubicBezTo>
                      <a:pt x="9097" y="8278"/>
                      <a:pt x="9011" y="8247"/>
                      <a:pt x="8948" y="8184"/>
                    </a:cubicBezTo>
                    <a:lnTo>
                      <a:pt x="7498" y="6735"/>
                    </a:lnTo>
                    <a:cubicBezTo>
                      <a:pt x="7435" y="6672"/>
                      <a:pt x="7341" y="6640"/>
                      <a:pt x="7250" y="6640"/>
                    </a:cubicBezTo>
                    <a:cubicBezTo>
                      <a:pt x="7160" y="6640"/>
                      <a:pt x="7073" y="6672"/>
                      <a:pt x="7026" y="6735"/>
                    </a:cubicBezTo>
                    <a:cubicBezTo>
                      <a:pt x="6900" y="6829"/>
                      <a:pt x="6900" y="7081"/>
                      <a:pt x="7026" y="7176"/>
                    </a:cubicBezTo>
                    <a:lnTo>
                      <a:pt x="8475" y="8656"/>
                    </a:lnTo>
                    <a:cubicBezTo>
                      <a:pt x="8601" y="8751"/>
                      <a:pt x="8601" y="9003"/>
                      <a:pt x="8475" y="9129"/>
                    </a:cubicBezTo>
                    <a:cubicBezTo>
                      <a:pt x="8412" y="9176"/>
                      <a:pt x="8325" y="9200"/>
                      <a:pt x="8239" y="9200"/>
                    </a:cubicBezTo>
                    <a:cubicBezTo>
                      <a:pt x="8152" y="9200"/>
                      <a:pt x="8066" y="9176"/>
                      <a:pt x="8003" y="9129"/>
                    </a:cubicBezTo>
                    <a:lnTo>
                      <a:pt x="6459" y="7648"/>
                    </a:lnTo>
                    <a:cubicBezTo>
                      <a:pt x="6270" y="7459"/>
                      <a:pt x="6018" y="7396"/>
                      <a:pt x="5797" y="7396"/>
                    </a:cubicBezTo>
                    <a:cubicBezTo>
                      <a:pt x="5797" y="7144"/>
                      <a:pt x="5671" y="6924"/>
                      <a:pt x="5482" y="6735"/>
                    </a:cubicBezTo>
                    <a:cubicBezTo>
                      <a:pt x="5293" y="6514"/>
                      <a:pt x="5041" y="6451"/>
                      <a:pt x="4821" y="6388"/>
                    </a:cubicBezTo>
                    <a:cubicBezTo>
                      <a:pt x="4821" y="6167"/>
                      <a:pt x="4694" y="5947"/>
                      <a:pt x="4505" y="5726"/>
                    </a:cubicBezTo>
                    <a:cubicBezTo>
                      <a:pt x="4285" y="5537"/>
                      <a:pt x="4064" y="5474"/>
                      <a:pt x="3812" y="5411"/>
                    </a:cubicBezTo>
                    <a:cubicBezTo>
                      <a:pt x="3812" y="5191"/>
                      <a:pt x="3718" y="4939"/>
                      <a:pt x="3497" y="4750"/>
                    </a:cubicBezTo>
                    <a:cubicBezTo>
                      <a:pt x="3308" y="4561"/>
                      <a:pt x="3048" y="4466"/>
                      <a:pt x="2785" y="4466"/>
                    </a:cubicBezTo>
                    <a:cubicBezTo>
                      <a:pt x="2521" y="4466"/>
                      <a:pt x="2253" y="4561"/>
                      <a:pt x="2048" y="4750"/>
                    </a:cubicBezTo>
                    <a:lnTo>
                      <a:pt x="1544" y="5254"/>
                    </a:lnTo>
                    <a:lnTo>
                      <a:pt x="819" y="4561"/>
                    </a:lnTo>
                    <a:cubicBezTo>
                      <a:pt x="725" y="4435"/>
                      <a:pt x="725" y="4183"/>
                      <a:pt x="819" y="4088"/>
                    </a:cubicBezTo>
                    <a:lnTo>
                      <a:pt x="3875" y="1064"/>
                    </a:lnTo>
                    <a:cubicBezTo>
                      <a:pt x="3923" y="1001"/>
                      <a:pt x="4009" y="969"/>
                      <a:pt x="4100" y="969"/>
                    </a:cubicBezTo>
                    <a:close/>
                    <a:moveTo>
                      <a:pt x="5718" y="8089"/>
                    </a:moveTo>
                    <a:cubicBezTo>
                      <a:pt x="5805" y="8089"/>
                      <a:pt x="5892" y="8121"/>
                      <a:pt x="5955" y="8184"/>
                    </a:cubicBezTo>
                    <a:cubicBezTo>
                      <a:pt x="6081" y="8310"/>
                      <a:pt x="6081" y="8530"/>
                      <a:pt x="5955" y="8656"/>
                    </a:cubicBezTo>
                    <a:lnTo>
                      <a:pt x="4978" y="9633"/>
                    </a:lnTo>
                    <a:cubicBezTo>
                      <a:pt x="4915" y="9696"/>
                      <a:pt x="4821" y="9728"/>
                      <a:pt x="4730" y="9728"/>
                    </a:cubicBezTo>
                    <a:cubicBezTo>
                      <a:pt x="4639" y="9728"/>
                      <a:pt x="4553" y="9696"/>
                      <a:pt x="4505" y="9633"/>
                    </a:cubicBezTo>
                    <a:cubicBezTo>
                      <a:pt x="4379" y="9507"/>
                      <a:pt x="4379" y="9286"/>
                      <a:pt x="4505" y="9160"/>
                    </a:cubicBezTo>
                    <a:lnTo>
                      <a:pt x="5482" y="8184"/>
                    </a:lnTo>
                    <a:cubicBezTo>
                      <a:pt x="5545" y="8121"/>
                      <a:pt x="5632" y="8089"/>
                      <a:pt x="5718" y="8089"/>
                    </a:cubicBezTo>
                    <a:close/>
                    <a:moveTo>
                      <a:pt x="6616" y="8877"/>
                    </a:moveTo>
                    <a:lnTo>
                      <a:pt x="7467" y="9665"/>
                    </a:lnTo>
                    <a:cubicBezTo>
                      <a:pt x="7593" y="9759"/>
                      <a:pt x="7593" y="9980"/>
                      <a:pt x="7435" y="10106"/>
                    </a:cubicBezTo>
                    <a:cubicBezTo>
                      <a:pt x="7388" y="10169"/>
                      <a:pt x="7286" y="10200"/>
                      <a:pt x="7179" y="10200"/>
                    </a:cubicBezTo>
                    <a:cubicBezTo>
                      <a:pt x="7073" y="10200"/>
                      <a:pt x="6963" y="10169"/>
                      <a:pt x="6900" y="10106"/>
                    </a:cubicBezTo>
                    <a:lnTo>
                      <a:pt x="6207" y="9412"/>
                    </a:lnTo>
                    <a:lnTo>
                      <a:pt x="6427" y="9160"/>
                    </a:lnTo>
                    <a:cubicBezTo>
                      <a:pt x="6522" y="9097"/>
                      <a:pt x="6585" y="8971"/>
                      <a:pt x="6616" y="8877"/>
                    </a:cubicBezTo>
                    <a:close/>
                    <a:moveTo>
                      <a:pt x="7309" y="0"/>
                    </a:moveTo>
                    <a:cubicBezTo>
                      <a:pt x="7042" y="0"/>
                      <a:pt x="6774" y="103"/>
                      <a:pt x="6585" y="308"/>
                    </a:cubicBezTo>
                    <a:lnTo>
                      <a:pt x="5608" y="1284"/>
                    </a:lnTo>
                    <a:lnTo>
                      <a:pt x="4852" y="560"/>
                    </a:lnTo>
                    <a:cubicBezTo>
                      <a:pt x="4656" y="394"/>
                      <a:pt x="4409" y="307"/>
                      <a:pt x="4163" y="307"/>
                    </a:cubicBezTo>
                    <a:cubicBezTo>
                      <a:pt x="3897" y="307"/>
                      <a:pt x="3631" y="409"/>
                      <a:pt x="3434" y="623"/>
                    </a:cubicBezTo>
                    <a:lnTo>
                      <a:pt x="410" y="3647"/>
                    </a:lnTo>
                    <a:cubicBezTo>
                      <a:pt x="0" y="4025"/>
                      <a:pt x="0" y="4718"/>
                      <a:pt x="410" y="5096"/>
                    </a:cubicBezTo>
                    <a:lnTo>
                      <a:pt x="1103" y="5821"/>
                    </a:lnTo>
                    <a:cubicBezTo>
                      <a:pt x="725" y="6199"/>
                      <a:pt x="725" y="6829"/>
                      <a:pt x="1103" y="7239"/>
                    </a:cubicBezTo>
                    <a:cubicBezTo>
                      <a:pt x="1292" y="7428"/>
                      <a:pt x="1544" y="7491"/>
                      <a:pt x="1765" y="7554"/>
                    </a:cubicBezTo>
                    <a:cubicBezTo>
                      <a:pt x="1765" y="7774"/>
                      <a:pt x="1891" y="8026"/>
                      <a:pt x="2080" y="8215"/>
                    </a:cubicBezTo>
                    <a:cubicBezTo>
                      <a:pt x="2300" y="8404"/>
                      <a:pt x="2521" y="8499"/>
                      <a:pt x="2773" y="8530"/>
                    </a:cubicBezTo>
                    <a:cubicBezTo>
                      <a:pt x="2773" y="8751"/>
                      <a:pt x="2867" y="9003"/>
                      <a:pt x="3088" y="9192"/>
                    </a:cubicBezTo>
                    <a:cubicBezTo>
                      <a:pt x="3277" y="9381"/>
                      <a:pt x="3497" y="9475"/>
                      <a:pt x="3749" y="9507"/>
                    </a:cubicBezTo>
                    <a:cubicBezTo>
                      <a:pt x="3749" y="9759"/>
                      <a:pt x="3875" y="9980"/>
                      <a:pt x="4064" y="10169"/>
                    </a:cubicBezTo>
                    <a:cubicBezTo>
                      <a:pt x="4253" y="10373"/>
                      <a:pt x="4521" y="10476"/>
                      <a:pt x="4789" y="10476"/>
                    </a:cubicBezTo>
                    <a:cubicBezTo>
                      <a:pt x="5057" y="10476"/>
                      <a:pt x="5325" y="10373"/>
                      <a:pt x="5514" y="10169"/>
                    </a:cubicBezTo>
                    <a:lnTo>
                      <a:pt x="5766" y="9948"/>
                    </a:lnTo>
                    <a:lnTo>
                      <a:pt x="6459" y="10673"/>
                    </a:lnTo>
                    <a:cubicBezTo>
                      <a:pt x="6664" y="10862"/>
                      <a:pt x="6939" y="10956"/>
                      <a:pt x="7219" y="10956"/>
                    </a:cubicBezTo>
                    <a:cubicBezTo>
                      <a:pt x="7498" y="10956"/>
                      <a:pt x="7782" y="10862"/>
                      <a:pt x="8003" y="10673"/>
                    </a:cubicBezTo>
                    <a:cubicBezTo>
                      <a:pt x="8192" y="10452"/>
                      <a:pt x="8286" y="10232"/>
                      <a:pt x="8318" y="9980"/>
                    </a:cubicBezTo>
                    <a:cubicBezTo>
                      <a:pt x="8538" y="9980"/>
                      <a:pt x="8790" y="9885"/>
                      <a:pt x="8979" y="9665"/>
                    </a:cubicBezTo>
                    <a:cubicBezTo>
                      <a:pt x="9168" y="9475"/>
                      <a:pt x="9263" y="9255"/>
                      <a:pt x="9294" y="9003"/>
                    </a:cubicBezTo>
                    <a:cubicBezTo>
                      <a:pt x="9546" y="9003"/>
                      <a:pt x="9767" y="8877"/>
                      <a:pt x="9956" y="8688"/>
                    </a:cubicBezTo>
                    <a:cubicBezTo>
                      <a:pt x="10176" y="8499"/>
                      <a:pt x="10239" y="8247"/>
                      <a:pt x="10271" y="8026"/>
                    </a:cubicBezTo>
                    <a:cubicBezTo>
                      <a:pt x="10523" y="8026"/>
                      <a:pt x="10743" y="7900"/>
                      <a:pt x="10964" y="7711"/>
                    </a:cubicBezTo>
                    <a:cubicBezTo>
                      <a:pt x="11342" y="7302"/>
                      <a:pt x="11342" y="6640"/>
                      <a:pt x="10964" y="6262"/>
                    </a:cubicBezTo>
                    <a:lnTo>
                      <a:pt x="10680" y="5978"/>
                    </a:lnTo>
                    <a:lnTo>
                      <a:pt x="11594" y="5065"/>
                    </a:lnTo>
                    <a:cubicBezTo>
                      <a:pt x="11909" y="4687"/>
                      <a:pt x="11909" y="4057"/>
                      <a:pt x="11468" y="3647"/>
                    </a:cubicBezTo>
                    <a:lnTo>
                      <a:pt x="8034" y="308"/>
                    </a:lnTo>
                    <a:cubicBezTo>
                      <a:pt x="7845" y="103"/>
                      <a:pt x="7577" y="0"/>
                      <a:pt x="73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106" name="Google Shape;12575;p89">
                <a:extLst>
                  <a:ext uri="{FF2B5EF4-FFF2-40B4-BE49-F238E27FC236}">
                    <a16:creationId xmlns:a16="http://schemas.microsoft.com/office/drawing/2014/main" id="{7449BBB7-0A21-BE86-4176-8150A04C5C4C}"/>
                  </a:ext>
                </a:extLst>
              </p:cNvPr>
              <p:cNvGrpSpPr/>
              <p:nvPr/>
            </p:nvGrpSpPr>
            <p:grpSpPr>
              <a:xfrm>
                <a:off x="7877844" y="2660193"/>
                <a:ext cx="568457" cy="644753"/>
                <a:chOff x="-3478675" y="2405775"/>
                <a:chExt cx="258350" cy="293025"/>
              </a:xfrm>
              <a:grpFill/>
            </p:grpSpPr>
            <p:sp>
              <p:nvSpPr>
                <p:cNvPr id="110" name="Google Shape;12576;p89">
                  <a:extLst>
                    <a:ext uri="{FF2B5EF4-FFF2-40B4-BE49-F238E27FC236}">
                      <a16:creationId xmlns:a16="http://schemas.microsoft.com/office/drawing/2014/main" id="{D96F764E-3D04-2C1C-C569-B75E09C62F81}"/>
                    </a:ext>
                  </a:extLst>
                </p:cNvPr>
                <p:cNvSpPr/>
                <p:nvPr/>
              </p:nvSpPr>
              <p:spPr>
                <a:xfrm>
                  <a:off x="-3478675" y="2405775"/>
                  <a:ext cx="258350" cy="2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34" h="11721" extrusionOk="0">
                      <a:moveTo>
                        <a:pt x="6018" y="694"/>
                      </a:moveTo>
                      <a:cubicBezTo>
                        <a:pt x="6175" y="694"/>
                        <a:pt x="6301" y="757"/>
                        <a:pt x="6333" y="915"/>
                      </a:cubicBezTo>
                      <a:lnTo>
                        <a:pt x="6490" y="1450"/>
                      </a:lnTo>
                      <a:lnTo>
                        <a:pt x="3781" y="1450"/>
                      </a:lnTo>
                      <a:lnTo>
                        <a:pt x="3970" y="915"/>
                      </a:lnTo>
                      <a:cubicBezTo>
                        <a:pt x="4033" y="757"/>
                        <a:pt x="4127" y="694"/>
                        <a:pt x="4285" y="694"/>
                      </a:cubicBezTo>
                      <a:close/>
                      <a:moveTo>
                        <a:pt x="9326" y="2049"/>
                      </a:moveTo>
                      <a:cubicBezTo>
                        <a:pt x="9546" y="2049"/>
                        <a:pt x="9704" y="2206"/>
                        <a:pt x="9704" y="2427"/>
                      </a:cubicBezTo>
                      <a:lnTo>
                        <a:pt x="9704" y="2773"/>
                      </a:lnTo>
                      <a:lnTo>
                        <a:pt x="756" y="2773"/>
                      </a:lnTo>
                      <a:lnTo>
                        <a:pt x="756" y="2427"/>
                      </a:lnTo>
                      <a:cubicBezTo>
                        <a:pt x="756" y="2206"/>
                        <a:pt x="914" y="2049"/>
                        <a:pt x="1103" y="2049"/>
                      </a:cubicBezTo>
                      <a:close/>
                      <a:moveTo>
                        <a:pt x="8916" y="3498"/>
                      </a:moveTo>
                      <a:lnTo>
                        <a:pt x="8317" y="10681"/>
                      </a:lnTo>
                      <a:cubicBezTo>
                        <a:pt x="8317" y="10839"/>
                        <a:pt x="8160" y="10996"/>
                        <a:pt x="7971" y="10996"/>
                      </a:cubicBezTo>
                      <a:lnTo>
                        <a:pt x="2363" y="10996"/>
                      </a:lnTo>
                      <a:cubicBezTo>
                        <a:pt x="2174" y="10996"/>
                        <a:pt x="2048" y="10902"/>
                        <a:pt x="2016" y="10681"/>
                      </a:cubicBezTo>
                      <a:lnTo>
                        <a:pt x="1418" y="3498"/>
                      </a:lnTo>
                      <a:close/>
                      <a:moveTo>
                        <a:pt x="4285" y="1"/>
                      </a:moveTo>
                      <a:cubicBezTo>
                        <a:pt x="3875" y="1"/>
                        <a:pt x="3466" y="285"/>
                        <a:pt x="3308" y="726"/>
                      </a:cubicBezTo>
                      <a:lnTo>
                        <a:pt x="3088" y="1450"/>
                      </a:lnTo>
                      <a:lnTo>
                        <a:pt x="1040" y="1450"/>
                      </a:lnTo>
                      <a:cubicBezTo>
                        <a:pt x="473" y="1450"/>
                        <a:pt x="0" y="1923"/>
                        <a:pt x="0" y="2458"/>
                      </a:cubicBezTo>
                      <a:lnTo>
                        <a:pt x="0" y="3120"/>
                      </a:lnTo>
                      <a:cubicBezTo>
                        <a:pt x="0" y="3341"/>
                        <a:pt x="158" y="3498"/>
                        <a:pt x="347" y="3498"/>
                      </a:cubicBezTo>
                      <a:lnTo>
                        <a:pt x="725" y="3498"/>
                      </a:lnTo>
                      <a:lnTo>
                        <a:pt x="1292" y="10776"/>
                      </a:lnTo>
                      <a:cubicBezTo>
                        <a:pt x="1355" y="11311"/>
                        <a:pt x="1764" y="11721"/>
                        <a:pt x="2331" y="11721"/>
                      </a:cubicBezTo>
                      <a:lnTo>
                        <a:pt x="7908" y="11721"/>
                      </a:lnTo>
                      <a:cubicBezTo>
                        <a:pt x="8475" y="11721"/>
                        <a:pt x="8916" y="11311"/>
                        <a:pt x="8948" y="10776"/>
                      </a:cubicBezTo>
                      <a:lnTo>
                        <a:pt x="9546" y="3498"/>
                      </a:lnTo>
                      <a:lnTo>
                        <a:pt x="9893" y="3498"/>
                      </a:lnTo>
                      <a:cubicBezTo>
                        <a:pt x="10082" y="3498"/>
                        <a:pt x="10239" y="3341"/>
                        <a:pt x="10239" y="3120"/>
                      </a:cubicBezTo>
                      <a:lnTo>
                        <a:pt x="10239" y="2458"/>
                      </a:lnTo>
                      <a:cubicBezTo>
                        <a:pt x="10334" y="1860"/>
                        <a:pt x="9861" y="1450"/>
                        <a:pt x="9294" y="1450"/>
                      </a:cubicBezTo>
                      <a:lnTo>
                        <a:pt x="7246" y="1450"/>
                      </a:lnTo>
                      <a:lnTo>
                        <a:pt x="7026" y="726"/>
                      </a:lnTo>
                      <a:cubicBezTo>
                        <a:pt x="6868" y="285"/>
                        <a:pt x="6490" y="1"/>
                        <a:pt x="601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Google Shape;12577;p89">
                  <a:extLst>
                    <a:ext uri="{FF2B5EF4-FFF2-40B4-BE49-F238E27FC236}">
                      <a16:creationId xmlns:a16="http://schemas.microsoft.com/office/drawing/2014/main" id="{9E2915C9-940A-C09F-7735-C0EC434181D1}"/>
                    </a:ext>
                  </a:extLst>
                </p:cNvPr>
                <p:cNvSpPr/>
                <p:nvPr/>
              </p:nvSpPr>
              <p:spPr>
                <a:xfrm>
                  <a:off x="-3408575" y="2509750"/>
                  <a:ext cx="17350" cy="15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176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47"/>
                      </a:cubicBezTo>
                      <a:lnTo>
                        <a:pt x="0" y="5829"/>
                      </a:lnTo>
                      <a:cubicBezTo>
                        <a:pt x="0" y="6018"/>
                        <a:pt x="158" y="6176"/>
                        <a:pt x="347" y="6176"/>
                      </a:cubicBezTo>
                      <a:cubicBezTo>
                        <a:pt x="536" y="6176"/>
                        <a:pt x="693" y="6018"/>
                        <a:pt x="693" y="5829"/>
                      </a:cubicBezTo>
                      <a:lnTo>
                        <a:pt x="693" y="347"/>
                      </a:lnTo>
                      <a:cubicBezTo>
                        <a:pt x="693" y="158"/>
                        <a:pt x="536" y="1"/>
                        <a:pt x="3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Google Shape;12578;p89">
                  <a:extLst>
                    <a:ext uri="{FF2B5EF4-FFF2-40B4-BE49-F238E27FC236}">
                      <a16:creationId xmlns:a16="http://schemas.microsoft.com/office/drawing/2014/main" id="{786B4DA5-5E34-A121-9DA9-D7995FDF9581}"/>
                    </a:ext>
                  </a:extLst>
                </p:cNvPr>
                <p:cNvSpPr/>
                <p:nvPr/>
              </p:nvSpPr>
              <p:spPr>
                <a:xfrm>
                  <a:off x="-3357400" y="2509750"/>
                  <a:ext cx="17350" cy="15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176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lnTo>
                        <a:pt x="1" y="5829"/>
                      </a:lnTo>
                      <a:cubicBezTo>
                        <a:pt x="1" y="6018"/>
                        <a:pt x="158" y="6176"/>
                        <a:pt x="347" y="6176"/>
                      </a:cubicBezTo>
                      <a:cubicBezTo>
                        <a:pt x="536" y="6176"/>
                        <a:pt x="694" y="6018"/>
                        <a:pt x="694" y="5829"/>
                      </a:cubicBezTo>
                      <a:lnTo>
                        <a:pt x="694" y="347"/>
                      </a:lnTo>
                      <a:cubicBezTo>
                        <a:pt x="694" y="158"/>
                        <a:pt x="536" y="1"/>
                        <a:pt x="3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13" name="Google Shape;12579;p89">
                  <a:extLst>
                    <a:ext uri="{FF2B5EF4-FFF2-40B4-BE49-F238E27FC236}">
                      <a16:creationId xmlns:a16="http://schemas.microsoft.com/office/drawing/2014/main" id="{7D8F5853-BC17-6143-710F-26D6B50D3EAE}"/>
                    </a:ext>
                  </a:extLst>
                </p:cNvPr>
                <p:cNvSpPr/>
                <p:nvPr/>
              </p:nvSpPr>
              <p:spPr>
                <a:xfrm>
                  <a:off x="-3306200" y="2509750"/>
                  <a:ext cx="17350" cy="15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176" extrusionOk="0">
                      <a:moveTo>
                        <a:pt x="347" y="1"/>
                      </a:moveTo>
                      <a:cubicBezTo>
                        <a:pt x="158" y="1"/>
                        <a:pt x="1" y="158"/>
                        <a:pt x="1" y="347"/>
                      </a:cubicBezTo>
                      <a:lnTo>
                        <a:pt x="1" y="5829"/>
                      </a:lnTo>
                      <a:cubicBezTo>
                        <a:pt x="1" y="6018"/>
                        <a:pt x="158" y="6176"/>
                        <a:pt x="347" y="6176"/>
                      </a:cubicBezTo>
                      <a:cubicBezTo>
                        <a:pt x="536" y="6176"/>
                        <a:pt x="694" y="6018"/>
                        <a:pt x="694" y="5829"/>
                      </a:cubicBezTo>
                      <a:lnTo>
                        <a:pt x="694" y="347"/>
                      </a:lnTo>
                      <a:cubicBezTo>
                        <a:pt x="694" y="158"/>
                        <a:pt x="536" y="1"/>
                        <a:pt x="3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07" name="Google Shape;12605;p89">
                <a:extLst>
                  <a:ext uri="{FF2B5EF4-FFF2-40B4-BE49-F238E27FC236}">
                    <a16:creationId xmlns:a16="http://schemas.microsoft.com/office/drawing/2014/main" id="{62E4A2CC-AD5A-ECD4-E51C-F08D65D1E046}"/>
                  </a:ext>
                </a:extLst>
              </p:cNvPr>
              <p:cNvGrpSpPr/>
              <p:nvPr/>
            </p:nvGrpSpPr>
            <p:grpSpPr>
              <a:xfrm>
                <a:off x="2047704" y="2664512"/>
                <a:ext cx="640885" cy="635902"/>
                <a:chOff x="6790450" y="3119050"/>
                <a:chExt cx="262750" cy="260675"/>
              </a:xfrm>
              <a:grpFill/>
            </p:grpSpPr>
            <p:sp>
              <p:nvSpPr>
                <p:cNvPr id="108" name="Google Shape;12606;p89">
                  <a:extLst>
                    <a:ext uri="{FF2B5EF4-FFF2-40B4-BE49-F238E27FC236}">
                      <a16:creationId xmlns:a16="http://schemas.microsoft.com/office/drawing/2014/main" id="{A50BFC05-8515-4035-B9BD-E4D99EC0EA03}"/>
                    </a:ext>
                  </a:extLst>
                </p:cNvPr>
                <p:cNvSpPr/>
                <p:nvPr/>
              </p:nvSpPr>
              <p:spPr>
                <a:xfrm>
                  <a:off x="6790450" y="3119050"/>
                  <a:ext cx="262750" cy="26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0" h="10427" extrusionOk="0">
                      <a:moveTo>
                        <a:pt x="5269" y="1924"/>
                      </a:moveTo>
                      <a:cubicBezTo>
                        <a:pt x="6022" y="1924"/>
                        <a:pt x="6635" y="2454"/>
                        <a:pt x="6774" y="3151"/>
                      </a:cubicBezTo>
                      <a:lnTo>
                        <a:pt x="3791" y="3151"/>
                      </a:lnTo>
                      <a:cubicBezTo>
                        <a:pt x="3931" y="2454"/>
                        <a:pt x="4544" y="1924"/>
                        <a:pt x="5269" y="1924"/>
                      </a:cubicBezTo>
                      <a:close/>
                      <a:moveTo>
                        <a:pt x="4962" y="3764"/>
                      </a:moveTo>
                      <a:lnTo>
                        <a:pt x="4962" y="9785"/>
                      </a:lnTo>
                      <a:cubicBezTo>
                        <a:pt x="3959" y="9646"/>
                        <a:pt x="3150" y="8754"/>
                        <a:pt x="3150" y="7694"/>
                      </a:cubicBezTo>
                      <a:lnTo>
                        <a:pt x="3150" y="4071"/>
                      </a:lnTo>
                      <a:cubicBezTo>
                        <a:pt x="3150" y="3903"/>
                        <a:pt x="3290" y="3764"/>
                        <a:pt x="3485" y="3764"/>
                      </a:cubicBezTo>
                      <a:close/>
                      <a:moveTo>
                        <a:pt x="7109" y="3764"/>
                      </a:moveTo>
                      <a:cubicBezTo>
                        <a:pt x="7276" y="3764"/>
                        <a:pt x="7415" y="3903"/>
                        <a:pt x="7415" y="4071"/>
                      </a:cubicBezTo>
                      <a:lnTo>
                        <a:pt x="7415" y="7694"/>
                      </a:lnTo>
                      <a:cubicBezTo>
                        <a:pt x="7415" y="8754"/>
                        <a:pt x="6607" y="9646"/>
                        <a:pt x="5603" y="9785"/>
                      </a:cubicBezTo>
                      <a:lnTo>
                        <a:pt x="5603" y="3764"/>
                      </a:lnTo>
                      <a:close/>
                      <a:moveTo>
                        <a:pt x="3987" y="1"/>
                      </a:moveTo>
                      <a:cubicBezTo>
                        <a:pt x="3819" y="1"/>
                        <a:pt x="3680" y="140"/>
                        <a:pt x="3680" y="307"/>
                      </a:cubicBezTo>
                      <a:lnTo>
                        <a:pt x="3680" y="921"/>
                      </a:lnTo>
                      <a:cubicBezTo>
                        <a:pt x="3680" y="1199"/>
                        <a:pt x="3819" y="1422"/>
                        <a:pt x="3987" y="1618"/>
                      </a:cubicBezTo>
                      <a:cubicBezTo>
                        <a:pt x="3513" y="1952"/>
                        <a:pt x="3150" y="2482"/>
                        <a:pt x="3095" y="3095"/>
                      </a:cubicBezTo>
                      <a:cubicBezTo>
                        <a:pt x="2732" y="3206"/>
                        <a:pt x="2453" y="3569"/>
                        <a:pt x="2453" y="3987"/>
                      </a:cubicBezTo>
                      <a:lnTo>
                        <a:pt x="2453" y="4294"/>
                      </a:lnTo>
                      <a:lnTo>
                        <a:pt x="1840" y="4294"/>
                      </a:lnTo>
                      <a:cubicBezTo>
                        <a:pt x="1450" y="4294"/>
                        <a:pt x="1115" y="4043"/>
                        <a:pt x="976" y="3652"/>
                      </a:cubicBezTo>
                      <a:lnTo>
                        <a:pt x="642" y="2677"/>
                      </a:lnTo>
                      <a:cubicBezTo>
                        <a:pt x="600" y="2551"/>
                        <a:pt x="511" y="2489"/>
                        <a:pt x="399" y="2489"/>
                      </a:cubicBezTo>
                      <a:cubicBezTo>
                        <a:pt x="361" y="2489"/>
                        <a:pt x="321" y="2496"/>
                        <a:pt x="279" y="2510"/>
                      </a:cubicBezTo>
                      <a:cubicBezTo>
                        <a:pt x="84" y="2565"/>
                        <a:pt x="28" y="2705"/>
                        <a:pt x="84" y="2900"/>
                      </a:cubicBezTo>
                      <a:lnTo>
                        <a:pt x="419" y="3875"/>
                      </a:lnTo>
                      <a:cubicBezTo>
                        <a:pt x="614" y="4489"/>
                        <a:pt x="1171" y="4907"/>
                        <a:pt x="1840" y="4907"/>
                      </a:cubicBezTo>
                      <a:lnTo>
                        <a:pt x="2453" y="4907"/>
                      </a:lnTo>
                      <a:lnTo>
                        <a:pt x="2453" y="6133"/>
                      </a:lnTo>
                      <a:lnTo>
                        <a:pt x="335" y="6133"/>
                      </a:lnTo>
                      <a:cubicBezTo>
                        <a:pt x="168" y="6133"/>
                        <a:pt x="28" y="6273"/>
                        <a:pt x="28" y="6440"/>
                      </a:cubicBezTo>
                      <a:cubicBezTo>
                        <a:pt x="28" y="6635"/>
                        <a:pt x="168" y="6775"/>
                        <a:pt x="335" y="6775"/>
                      </a:cubicBezTo>
                      <a:lnTo>
                        <a:pt x="2453" y="6775"/>
                      </a:lnTo>
                      <a:lnTo>
                        <a:pt x="2453" y="7667"/>
                      </a:lnTo>
                      <a:lnTo>
                        <a:pt x="2453" y="7973"/>
                      </a:lnTo>
                      <a:lnTo>
                        <a:pt x="1812" y="7973"/>
                      </a:lnTo>
                      <a:cubicBezTo>
                        <a:pt x="1143" y="7973"/>
                        <a:pt x="586" y="8391"/>
                        <a:pt x="363" y="9032"/>
                      </a:cubicBezTo>
                      <a:lnTo>
                        <a:pt x="56" y="10008"/>
                      </a:lnTo>
                      <a:cubicBezTo>
                        <a:pt x="0" y="10175"/>
                        <a:pt x="84" y="10315"/>
                        <a:pt x="223" y="10398"/>
                      </a:cubicBezTo>
                      <a:cubicBezTo>
                        <a:pt x="259" y="10408"/>
                        <a:pt x="292" y="10413"/>
                        <a:pt x="323" y="10413"/>
                      </a:cubicBezTo>
                      <a:cubicBezTo>
                        <a:pt x="466" y="10413"/>
                        <a:pt x="568" y="10317"/>
                        <a:pt x="614" y="10203"/>
                      </a:cubicBezTo>
                      <a:lnTo>
                        <a:pt x="920" y="9228"/>
                      </a:lnTo>
                      <a:cubicBezTo>
                        <a:pt x="1060" y="8865"/>
                        <a:pt x="1394" y="8614"/>
                        <a:pt x="1812" y="8614"/>
                      </a:cubicBezTo>
                      <a:lnTo>
                        <a:pt x="2593" y="8614"/>
                      </a:lnTo>
                      <a:cubicBezTo>
                        <a:pt x="2983" y="9646"/>
                        <a:pt x="3987" y="10426"/>
                        <a:pt x="5185" y="10426"/>
                      </a:cubicBezTo>
                      <a:cubicBezTo>
                        <a:pt x="6356" y="10426"/>
                        <a:pt x="7387" y="9646"/>
                        <a:pt x="7750" y="8614"/>
                      </a:cubicBezTo>
                      <a:lnTo>
                        <a:pt x="8586" y="8614"/>
                      </a:lnTo>
                      <a:cubicBezTo>
                        <a:pt x="8976" y="8614"/>
                        <a:pt x="9339" y="8837"/>
                        <a:pt x="9478" y="9228"/>
                      </a:cubicBezTo>
                      <a:lnTo>
                        <a:pt x="9785" y="10203"/>
                      </a:lnTo>
                      <a:cubicBezTo>
                        <a:pt x="9827" y="10351"/>
                        <a:pt x="9917" y="10419"/>
                        <a:pt x="10043" y="10419"/>
                      </a:cubicBezTo>
                      <a:cubicBezTo>
                        <a:pt x="10084" y="10419"/>
                        <a:pt x="10128" y="10412"/>
                        <a:pt x="10175" y="10398"/>
                      </a:cubicBezTo>
                      <a:cubicBezTo>
                        <a:pt x="10342" y="10315"/>
                        <a:pt x="10398" y="10175"/>
                        <a:pt x="10342" y="10008"/>
                      </a:cubicBezTo>
                      <a:lnTo>
                        <a:pt x="10119" y="9032"/>
                      </a:lnTo>
                      <a:cubicBezTo>
                        <a:pt x="9924" y="8391"/>
                        <a:pt x="9367" y="7973"/>
                        <a:pt x="8698" y="7973"/>
                      </a:cubicBezTo>
                      <a:lnTo>
                        <a:pt x="8001" y="7973"/>
                      </a:lnTo>
                      <a:lnTo>
                        <a:pt x="8001" y="7667"/>
                      </a:lnTo>
                      <a:lnTo>
                        <a:pt x="8001" y="6775"/>
                      </a:lnTo>
                      <a:lnTo>
                        <a:pt x="10175" y="6775"/>
                      </a:lnTo>
                      <a:cubicBezTo>
                        <a:pt x="10342" y="6775"/>
                        <a:pt x="10482" y="6635"/>
                        <a:pt x="10482" y="6440"/>
                      </a:cubicBezTo>
                      <a:cubicBezTo>
                        <a:pt x="10482" y="6273"/>
                        <a:pt x="10342" y="6133"/>
                        <a:pt x="10175" y="6133"/>
                      </a:cubicBezTo>
                      <a:lnTo>
                        <a:pt x="8001" y="6133"/>
                      </a:lnTo>
                      <a:lnTo>
                        <a:pt x="8001" y="4907"/>
                      </a:lnTo>
                      <a:lnTo>
                        <a:pt x="8698" y="4907"/>
                      </a:lnTo>
                      <a:cubicBezTo>
                        <a:pt x="9367" y="4907"/>
                        <a:pt x="9924" y="4489"/>
                        <a:pt x="10119" y="3875"/>
                      </a:cubicBezTo>
                      <a:lnTo>
                        <a:pt x="10454" y="2900"/>
                      </a:lnTo>
                      <a:cubicBezTo>
                        <a:pt x="10509" y="2705"/>
                        <a:pt x="10398" y="2565"/>
                        <a:pt x="10259" y="2510"/>
                      </a:cubicBezTo>
                      <a:cubicBezTo>
                        <a:pt x="10223" y="2498"/>
                        <a:pt x="10188" y="2492"/>
                        <a:pt x="10156" y="2492"/>
                      </a:cubicBezTo>
                      <a:cubicBezTo>
                        <a:pt x="10036" y="2492"/>
                        <a:pt x="9940" y="2567"/>
                        <a:pt x="9896" y="2677"/>
                      </a:cubicBezTo>
                      <a:lnTo>
                        <a:pt x="9562" y="3652"/>
                      </a:lnTo>
                      <a:cubicBezTo>
                        <a:pt x="9422" y="4043"/>
                        <a:pt x="9116" y="4294"/>
                        <a:pt x="8698" y="4294"/>
                      </a:cubicBezTo>
                      <a:lnTo>
                        <a:pt x="8001" y="4294"/>
                      </a:lnTo>
                      <a:lnTo>
                        <a:pt x="8001" y="3987"/>
                      </a:lnTo>
                      <a:cubicBezTo>
                        <a:pt x="8001" y="3597"/>
                        <a:pt x="7750" y="3234"/>
                        <a:pt x="7387" y="3095"/>
                      </a:cubicBezTo>
                      <a:cubicBezTo>
                        <a:pt x="7304" y="2482"/>
                        <a:pt x="6969" y="1952"/>
                        <a:pt x="6468" y="1618"/>
                      </a:cubicBezTo>
                      <a:cubicBezTo>
                        <a:pt x="6691" y="1422"/>
                        <a:pt x="6774" y="1199"/>
                        <a:pt x="6774" y="921"/>
                      </a:cubicBezTo>
                      <a:lnTo>
                        <a:pt x="6774" y="307"/>
                      </a:lnTo>
                      <a:cubicBezTo>
                        <a:pt x="6774" y="140"/>
                        <a:pt x="6635" y="1"/>
                        <a:pt x="6468" y="1"/>
                      </a:cubicBezTo>
                      <a:cubicBezTo>
                        <a:pt x="6300" y="1"/>
                        <a:pt x="6161" y="140"/>
                        <a:pt x="6161" y="307"/>
                      </a:cubicBezTo>
                      <a:lnTo>
                        <a:pt x="6161" y="921"/>
                      </a:lnTo>
                      <a:cubicBezTo>
                        <a:pt x="6161" y="1088"/>
                        <a:pt x="6022" y="1255"/>
                        <a:pt x="5854" y="1255"/>
                      </a:cubicBezTo>
                      <a:lnTo>
                        <a:pt x="4628" y="1255"/>
                      </a:lnTo>
                      <a:cubicBezTo>
                        <a:pt x="4488" y="1255"/>
                        <a:pt x="4321" y="1088"/>
                        <a:pt x="4321" y="921"/>
                      </a:cubicBezTo>
                      <a:lnTo>
                        <a:pt x="4321" y="307"/>
                      </a:lnTo>
                      <a:cubicBezTo>
                        <a:pt x="4321" y="140"/>
                        <a:pt x="4182" y="1"/>
                        <a:pt x="398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109" name="Google Shape;12607;p89">
                  <a:extLst>
                    <a:ext uri="{FF2B5EF4-FFF2-40B4-BE49-F238E27FC236}">
                      <a16:creationId xmlns:a16="http://schemas.microsoft.com/office/drawing/2014/main" id="{77C08FE0-2A9F-5913-2C85-02CA320DA035}"/>
                    </a:ext>
                  </a:extLst>
                </p:cNvPr>
                <p:cNvSpPr/>
                <p:nvPr/>
              </p:nvSpPr>
              <p:spPr>
                <a:xfrm flipH="1">
                  <a:off x="6790450" y="3119050"/>
                  <a:ext cx="262750" cy="26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0" h="10427" extrusionOk="0">
                      <a:moveTo>
                        <a:pt x="5269" y="1924"/>
                      </a:moveTo>
                      <a:cubicBezTo>
                        <a:pt x="6022" y="1924"/>
                        <a:pt x="6635" y="2454"/>
                        <a:pt x="6774" y="3151"/>
                      </a:cubicBezTo>
                      <a:lnTo>
                        <a:pt x="3791" y="3151"/>
                      </a:lnTo>
                      <a:cubicBezTo>
                        <a:pt x="3931" y="2454"/>
                        <a:pt x="4544" y="1924"/>
                        <a:pt x="5269" y="1924"/>
                      </a:cubicBezTo>
                      <a:close/>
                      <a:moveTo>
                        <a:pt x="4962" y="3764"/>
                      </a:moveTo>
                      <a:lnTo>
                        <a:pt x="4962" y="9785"/>
                      </a:lnTo>
                      <a:cubicBezTo>
                        <a:pt x="3959" y="9646"/>
                        <a:pt x="3150" y="8754"/>
                        <a:pt x="3150" y="7694"/>
                      </a:cubicBezTo>
                      <a:lnTo>
                        <a:pt x="3150" y="4071"/>
                      </a:lnTo>
                      <a:cubicBezTo>
                        <a:pt x="3150" y="3903"/>
                        <a:pt x="3290" y="3764"/>
                        <a:pt x="3485" y="3764"/>
                      </a:cubicBezTo>
                      <a:close/>
                      <a:moveTo>
                        <a:pt x="7109" y="3764"/>
                      </a:moveTo>
                      <a:cubicBezTo>
                        <a:pt x="7276" y="3764"/>
                        <a:pt x="7415" y="3903"/>
                        <a:pt x="7415" y="4071"/>
                      </a:cubicBezTo>
                      <a:lnTo>
                        <a:pt x="7415" y="7694"/>
                      </a:lnTo>
                      <a:cubicBezTo>
                        <a:pt x="7415" y="8754"/>
                        <a:pt x="6607" y="9646"/>
                        <a:pt x="5603" y="9785"/>
                      </a:cubicBezTo>
                      <a:lnTo>
                        <a:pt x="5603" y="3764"/>
                      </a:lnTo>
                      <a:close/>
                      <a:moveTo>
                        <a:pt x="3987" y="1"/>
                      </a:moveTo>
                      <a:cubicBezTo>
                        <a:pt x="3819" y="1"/>
                        <a:pt x="3680" y="140"/>
                        <a:pt x="3680" y="307"/>
                      </a:cubicBezTo>
                      <a:lnTo>
                        <a:pt x="3680" y="921"/>
                      </a:lnTo>
                      <a:cubicBezTo>
                        <a:pt x="3680" y="1199"/>
                        <a:pt x="3819" y="1422"/>
                        <a:pt x="3987" y="1618"/>
                      </a:cubicBezTo>
                      <a:cubicBezTo>
                        <a:pt x="3513" y="1952"/>
                        <a:pt x="3150" y="2482"/>
                        <a:pt x="3095" y="3095"/>
                      </a:cubicBezTo>
                      <a:cubicBezTo>
                        <a:pt x="2732" y="3206"/>
                        <a:pt x="2453" y="3569"/>
                        <a:pt x="2453" y="3987"/>
                      </a:cubicBezTo>
                      <a:lnTo>
                        <a:pt x="2453" y="4294"/>
                      </a:lnTo>
                      <a:lnTo>
                        <a:pt x="1840" y="4294"/>
                      </a:lnTo>
                      <a:cubicBezTo>
                        <a:pt x="1450" y="4294"/>
                        <a:pt x="1115" y="4043"/>
                        <a:pt x="976" y="3652"/>
                      </a:cubicBezTo>
                      <a:lnTo>
                        <a:pt x="642" y="2677"/>
                      </a:lnTo>
                      <a:cubicBezTo>
                        <a:pt x="600" y="2551"/>
                        <a:pt x="511" y="2489"/>
                        <a:pt x="399" y="2489"/>
                      </a:cubicBezTo>
                      <a:cubicBezTo>
                        <a:pt x="361" y="2489"/>
                        <a:pt x="321" y="2496"/>
                        <a:pt x="279" y="2510"/>
                      </a:cubicBezTo>
                      <a:cubicBezTo>
                        <a:pt x="84" y="2565"/>
                        <a:pt x="28" y="2705"/>
                        <a:pt x="84" y="2900"/>
                      </a:cubicBezTo>
                      <a:lnTo>
                        <a:pt x="419" y="3875"/>
                      </a:lnTo>
                      <a:cubicBezTo>
                        <a:pt x="614" y="4489"/>
                        <a:pt x="1171" y="4907"/>
                        <a:pt x="1840" y="4907"/>
                      </a:cubicBezTo>
                      <a:lnTo>
                        <a:pt x="2453" y="4907"/>
                      </a:lnTo>
                      <a:lnTo>
                        <a:pt x="2453" y="6133"/>
                      </a:lnTo>
                      <a:lnTo>
                        <a:pt x="335" y="6133"/>
                      </a:lnTo>
                      <a:cubicBezTo>
                        <a:pt x="168" y="6133"/>
                        <a:pt x="28" y="6273"/>
                        <a:pt x="28" y="6440"/>
                      </a:cubicBezTo>
                      <a:cubicBezTo>
                        <a:pt x="28" y="6635"/>
                        <a:pt x="168" y="6775"/>
                        <a:pt x="335" y="6775"/>
                      </a:cubicBezTo>
                      <a:lnTo>
                        <a:pt x="2453" y="6775"/>
                      </a:lnTo>
                      <a:lnTo>
                        <a:pt x="2453" y="7667"/>
                      </a:lnTo>
                      <a:lnTo>
                        <a:pt x="2453" y="7973"/>
                      </a:lnTo>
                      <a:lnTo>
                        <a:pt x="1812" y="7973"/>
                      </a:lnTo>
                      <a:cubicBezTo>
                        <a:pt x="1143" y="7973"/>
                        <a:pt x="586" y="8391"/>
                        <a:pt x="363" y="9032"/>
                      </a:cubicBezTo>
                      <a:lnTo>
                        <a:pt x="56" y="10008"/>
                      </a:lnTo>
                      <a:cubicBezTo>
                        <a:pt x="0" y="10175"/>
                        <a:pt x="84" y="10315"/>
                        <a:pt x="223" y="10398"/>
                      </a:cubicBezTo>
                      <a:cubicBezTo>
                        <a:pt x="259" y="10408"/>
                        <a:pt x="292" y="10413"/>
                        <a:pt x="323" y="10413"/>
                      </a:cubicBezTo>
                      <a:cubicBezTo>
                        <a:pt x="466" y="10413"/>
                        <a:pt x="568" y="10317"/>
                        <a:pt x="614" y="10203"/>
                      </a:cubicBezTo>
                      <a:lnTo>
                        <a:pt x="920" y="9228"/>
                      </a:lnTo>
                      <a:cubicBezTo>
                        <a:pt x="1060" y="8865"/>
                        <a:pt x="1394" y="8614"/>
                        <a:pt x="1812" y="8614"/>
                      </a:cubicBezTo>
                      <a:lnTo>
                        <a:pt x="2593" y="8614"/>
                      </a:lnTo>
                      <a:cubicBezTo>
                        <a:pt x="2983" y="9646"/>
                        <a:pt x="3987" y="10426"/>
                        <a:pt x="5185" y="10426"/>
                      </a:cubicBezTo>
                      <a:cubicBezTo>
                        <a:pt x="6356" y="10426"/>
                        <a:pt x="7387" y="9646"/>
                        <a:pt x="7750" y="8614"/>
                      </a:cubicBezTo>
                      <a:lnTo>
                        <a:pt x="8586" y="8614"/>
                      </a:lnTo>
                      <a:cubicBezTo>
                        <a:pt x="8976" y="8614"/>
                        <a:pt x="9339" y="8837"/>
                        <a:pt x="9478" y="9228"/>
                      </a:cubicBezTo>
                      <a:lnTo>
                        <a:pt x="9785" y="10203"/>
                      </a:lnTo>
                      <a:cubicBezTo>
                        <a:pt x="9827" y="10351"/>
                        <a:pt x="9917" y="10419"/>
                        <a:pt x="10043" y="10419"/>
                      </a:cubicBezTo>
                      <a:cubicBezTo>
                        <a:pt x="10084" y="10419"/>
                        <a:pt x="10128" y="10412"/>
                        <a:pt x="10175" y="10398"/>
                      </a:cubicBezTo>
                      <a:cubicBezTo>
                        <a:pt x="10342" y="10315"/>
                        <a:pt x="10398" y="10175"/>
                        <a:pt x="10342" y="10008"/>
                      </a:cubicBezTo>
                      <a:lnTo>
                        <a:pt x="10119" y="9032"/>
                      </a:lnTo>
                      <a:cubicBezTo>
                        <a:pt x="9924" y="8391"/>
                        <a:pt x="9367" y="7973"/>
                        <a:pt x="8698" y="7973"/>
                      </a:cubicBezTo>
                      <a:lnTo>
                        <a:pt x="8001" y="7973"/>
                      </a:lnTo>
                      <a:lnTo>
                        <a:pt x="8001" y="7667"/>
                      </a:lnTo>
                      <a:lnTo>
                        <a:pt x="8001" y="6775"/>
                      </a:lnTo>
                      <a:lnTo>
                        <a:pt x="10175" y="6775"/>
                      </a:lnTo>
                      <a:cubicBezTo>
                        <a:pt x="10342" y="6775"/>
                        <a:pt x="10482" y="6635"/>
                        <a:pt x="10482" y="6440"/>
                      </a:cubicBezTo>
                      <a:cubicBezTo>
                        <a:pt x="10482" y="6273"/>
                        <a:pt x="10342" y="6133"/>
                        <a:pt x="10175" y="6133"/>
                      </a:cubicBezTo>
                      <a:lnTo>
                        <a:pt x="8001" y="6133"/>
                      </a:lnTo>
                      <a:lnTo>
                        <a:pt x="8001" y="4907"/>
                      </a:lnTo>
                      <a:lnTo>
                        <a:pt x="8698" y="4907"/>
                      </a:lnTo>
                      <a:cubicBezTo>
                        <a:pt x="9367" y="4907"/>
                        <a:pt x="9924" y="4489"/>
                        <a:pt x="10119" y="3875"/>
                      </a:cubicBezTo>
                      <a:lnTo>
                        <a:pt x="10454" y="2900"/>
                      </a:lnTo>
                      <a:cubicBezTo>
                        <a:pt x="10509" y="2705"/>
                        <a:pt x="10398" y="2565"/>
                        <a:pt x="10259" y="2510"/>
                      </a:cubicBezTo>
                      <a:cubicBezTo>
                        <a:pt x="10223" y="2498"/>
                        <a:pt x="10188" y="2492"/>
                        <a:pt x="10156" y="2492"/>
                      </a:cubicBezTo>
                      <a:cubicBezTo>
                        <a:pt x="10036" y="2492"/>
                        <a:pt x="9940" y="2567"/>
                        <a:pt x="9896" y="2677"/>
                      </a:cubicBezTo>
                      <a:lnTo>
                        <a:pt x="9562" y="3652"/>
                      </a:lnTo>
                      <a:cubicBezTo>
                        <a:pt x="9422" y="4043"/>
                        <a:pt x="9116" y="4294"/>
                        <a:pt x="8698" y="4294"/>
                      </a:cubicBezTo>
                      <a:lnTo>
                        <a:pt x="8001" y="4294"/>
                      </a:lnTo>
                      <a:lnTo>
                        <a:pt x="8001" y="3987"/>
                      </a:lnTo>
                      <a:cubicBezTo>
                        <a:pt x="8001" y="3597"/>
                        <a:pt x="7750" y="3234"/>
                        <a:pt x="7387" y="3095"/>
                      </a:cubicBezTo>
                      <a:cubicBezTo>
                        <a:pt x="7304" y="2482"/>
                        <a:pt x="6969" y="1952"/>
                        <a:pt x="6468" y="1618"/>
                      </a:cubicBezTo>
                      <a:cubicBezTo>
                        <a:pt x="6691" y="1422"/>
                        <a:pt x="6774" y="1199"/>
                        <a:pt x="6774" y="921"/>
                      </a:cubicBezTo>
                      <a:lnTo>
                        <a:pt x="6774" y="307"/>
                      </a:lnTo>
                      <a:cubicBezTo>
                        <a:pt x="6774" y="140"/>
                        <a:pt x="6635" y="1"/>
                        <a:pt x="6468" y="1"/>
                      </a:cubicBezTo>
                      <a:cubicBezTo>
                        <a:pt x="6300" y="1"/>
                        <a:pt x="6161" y="140"/>
                        <a:pt x="6161" y="307"/>
                      </a:cubicBezTo>
                      <a:lnTo>
                        <a:pt x="6161" y="921"/>
                      </a:lnTo>
                      <a:cubicBezTo>
                        <a:pt x="6161" y="1088"/>
                        <a:pt x="6022" y="1255"/>
                        <a:pt x="5854" y="1255"/>
                      </a:cubicBezTo>
                      <a:lnTo>
                        <a:pt x="4628" y="1255"/>
                      </a:lnTo>
                      <a:cubicBezTo>
                        <a:pt x="4488" y="1255"/>
                        <a:pt x="4321" y="1088"/>
                        <a:pt x="4321" y="921"/>
                      </a:cubicBezTo>
                      <a:lnTo>
                        <a:pt x="4321" y="307"/>
                      </a:lnTo>
                      <a:cubicBezTo>
                        <a:pt x="4321" y="140"/>
                        <a:pt x="4182" y="1"/>
                        <a:pt x="398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74900C2-CC7E-F758-FA2C-591ED14EA4B7}"/>
                </a:ext>
              </a:extLst>
            </p:cNvPr>
            <p:cNvGrpSpPr/>
            <p:nvPr/>
          </p:nvGrpSpPr>
          <p:grpSpPr>
            <a:xfrm>
              <a:off x="2040531" y="5542392"/>
              <a:ext cx="8060013" cy="620859"/>
              <a:chOff x="2040531" y="5123204"/>
              <a:chExt cx="8060013" cy="620859"/>
            </a:xfrm>
            <a:grpFill/>
          </p:grpSpPr>
          <p:grpSp>
            <p:nvGrpSpPr>
              <p:cNvPr id="60" name="Google Shape;12608;p89">
                <a:extLst>
                  <a:ext uri="{FF2B5EF4-FFF2-40B4-BE49-F238E27FC236}">
                    <a16:creationId xmlns:a16="http://schemas.microsoft.com/office/drawing/2014/main" id="{29A6DB3B-5867-ED01-B486-A41032E09672}"/>
                  </a:ext>
                </a:extLst>
              </p:cNvPr>
              <p:cNvGrpSpPr/>
              <p:nvPr/>
            </p:nvGrpSpPr>
            <p:grpSpPr>
              <a:xfrm>
                <a:off x="9554815" y="5123204"/>
                <a:ext cx="545729" cy="620859"/>
                <a:chOff x="7660859" y="2571753"/>
                <a:chExt cx="366561" cy="417024"/>
              </a:xfrm>
              <a:grpFill/>
            </p:grpSpPr>
            <p:sp>
              <p:nvSpPr>
                <p:cNvPr id="91" name="Google Shape;12609;p89">
                  <a:extLst>
                    <a:ext uri="{FF2B5EF4-FFF2-40B4-BE49-F238E27FC236}">
                      <a16:creationId xmlns:a16="http://schemas.microsoft.com/office/drawing/2014/main" id="{181D8D59-D8ED-A754-40F3-BCCAF4F022CB}"/>
                    </a:ext>
                  </a:extLst>
                </p:cNvPr>
                <p:cNvSpPr/>
                <p:nvPr/>
              </p:nvSpPr>
              <p:spPr>
                <a:xfrm>
                  <a:off x="7770506" y="2633631"/>
                  <a:ext cx="147259" cy="146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6" h="7026" extrusionOk="0">
                      <a:moveTo>
                        <a:pt x="4114" y="2928"/>
                      </a:moveTo>
                      <a:lnTo>
                        <a:pt x="4114" y="4099"/>
                      </a:lnTo>
                      <a:lnTo>
                        <a:pt x="2943" y="4099"/>
                      </a:lnTo>
                      <a:lnTo>
                        <a:pt x="2943" y="2928"/>
                      </a:lnTo>
                      <a:close/>
                      <a:moveTo>
                        <a:pt x="2354" y="1"/>
                      </a:moveTo>
                      <a:cubicBezTo>
                        <a:pt x="2032" y="1"/>
                        <a:pt x="1771" y="263"/>
                        <a:pt x="1771" y="586"/>
                      </a:cubicBezTo>
                      <a:lnTo>
                        <a:pt x="1771" y="1757"/>
                      </a:lnTo>
                      <a:lnTo>
                        <a:pt x="618" y="1757"/>
                      </a:lnTo>
                      <a:cubicBezTo>
                        <a:pt x="301" y="1757"/>
                        <a:pt x="31" y="1999"/>
                        <a:pt x="17" y="2314"/>
                      </a:cubicBezTo>
                      <a:cubicBezTo>
                        <a:pt x="1" y="2650"/>
                        <a:pt x="268" y="2928"/>
                        <a:pt x="600" y="2928"/>
                      </a:cubicBezTo>
                      <a:lnTo>
                        <a:pt x="1771" y="2928"/>
                      </a:lnTo>
                      <a:lnTo>
                        <a:pt x="1771" y="4099"/>
                      </a:lnTo>
                      <a:lnTo>
                        <a:pt x="618" y="4099"/>
                      </a:lnTo>
                      <a:cubicBezTo>
                        <a:pt x="301" y="4099"/>
                        <a:pt x="31" y="4341"/>
                        <a:pt x="17" y="4656"/>
                      </a:cubicBezTo>
                      <a:cubicBezTo>
                        <a:pt x="1" y="4992"/>
                        <a:pt x="268" y="5270"/>
                        <a:pt x="600" y="5270"/>
                      </a:cubicBezTo>
                      <a:lnTo>
                        <a:pt x="1771" y="5270"/>
                      </a:lnTo>
                      <a:lnTo>
                        <a:pt x="1771" y="6423"/>
                      </a:lnTo>
                      <a:cubicBezTo>
                        <a:pt x="1771" y="6738"/>
                        <a:pt x="2014" y="7011"/>
                        <a:pt x="2329" y="7025"/>
                      </a:cubicBezTo>
                      <a:cubicBezTo>
                        <a:pt x="2338" y="7025"/>
                        <a:pt x="2348" y="7025"/>
                        <a:pt x="2357" y="7025"/>
                      </a:cubicBezTo>
                      <a:cubicBezTo>
                        <a:pt x="2680" y="7025"/>
                        <a:pt x="2943" y="6764"/>
                        <a:pt x="2943" y="6441"/>
                      </a:cubicBezTo>
                      <a:lnTo>
                        <a:pt x="2943" y="5270"/>
                      </a:lnTo>
                      <a:lnTo>
                        <a:pt x="4114" y="5270"/>
                      </a:lnTo>
                      <a:lnTo>
                        <a:pt x="4114" y="6423"/>
                      </a:lnTo>
                      <a:cubicBezTo>
                        <a:pt x="4114" y="6738"/>
                        <a:pt x="4356" y="7011"/>
                        <a:pt x="4671" y="7025"/>
                      </a:cubicBezTo>
                      <a:cubicBezTo>
                        <a:pt x="4680" y="7025"/>
                        <a:pt x="4690" y="7025"/>
                        <a:pt x="4699" y="7025"/>
                      </a:cubicBezTo>
                      <a:cubicBezTo>
                        <a:pt x="5023" y="7025"/>
                        <a:pt x="5285" y="6764"/>
                        <a:pt x="5285" y="6441"/>
                      </a:cubicBezTo>
                      <a:lnTo>
                        <a:pt x="5285" y="5270"/>
                      </a:lnTo>
                      <a:lnTo>
                        <a:pt x="6456" y="5270"/>
                      </a:lnTo>
                      <a:cubicBezTo>
                        <a:pt x="6788" y="5270"/>
                        <a:pt x="7056" y="4992"/>
                        <a:pt x="7040" y="4656"/>
                      </a:cubicBezTo>
                      <a:cubicBezTo>
                        <a:pt x="7025" y="4341"/>
                        <a:pt x="6753" y="4099"/>
                        <a:pt x="6438" y="4099"/>
                      </a:cubicBezTo>
                      <a:lnTo>
                        <a:pt x="5285" y="4099"/>
                      </a:lnTo>
                      <a:lnTo>
                        <a:pt x="5285" y="2928"/>
                      </a:lnTo>
                      <a:lnTo>
                        <a:pt x="6438" y="2928"/>
                      </a:lnTo>
                      <a:cubicBezTo>
                        <a:pt x="6753" y="2928"/>
                        <a:pt x="7025" y="2685"/>
                        <a:pt x="7040" y="2370"/>
                      </a:cubicBezTo>
                      <a:cubicBezTo>
                        <a:pt x="7056" y="2034"/>
                        <a:pt x="6788" y="1757"/>
                        <a:pt x="6456" y="1757"/>
                      </a:cubicBezTo>
                      <a:lnTo>
                        <a:pt x="5285" y="1757"/>
                      </a:lnTo>
                      <a:lnTo>
                        <a:pt x="5285" y="603"/>
                      </a:lnTo>
                      <a:cubicBezTo>
                        <a:pt x="5285" y="287"/>
                        <a:pt x="5042" y="16"/>
                        <a:pt x="4727" y="2"/>
                      </a:cubicBezTo>
                      <a:cubicBezTo>
                        <a:pt x="4717" y="1"/>
                        <a:pt x="4707" y="1"/>
                        <a:pt x="4696" y="1"/>
                      </a:cubicBezTo>
                      <a:cubicBezTo>
                        <a:pt x="4374" y="1"/>
                        <a:pt x="4114" y="263"/>
                        <a:pt x="4114" y="586"/>
                      </a:cubicBezTo>
                      <a:lnTo>
                        <a:pt x="4114" y="1757"/>
                      </a:lnTo>
                      <a:lnTo>
                        <a:pt x="2943" y="1757"/>
                      </a:lnTo>
                      <a:lnTo>
                        <a:pt x="2943" y="603"/>
                      </a:lnTo>
                      <a:cubicBezTo>
                        <a:pt x="2943" y="287"/>
                        <a:pt x="2700" y="16"/>
                        <a:pt x="2385" y="2"/>
                      </a:cubicBezTo>
                      <a:cubicBezTo>
                        <a:pt x="2375" y="1"/>
                        <a:pt x="2364" y="1"/>
                        <a:pt x="235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Google Shape;12610;p89">
                  <a:extLst>
                    <a:ext uri="{FF2B5EF4-FFF2-40B4-BE49-F238E27FC236}">
                      <a16:creationId xmlns:a16="http://schemas.microsoft.com/office/drawing/2014/main" id="{E47DAECE-0FC1-D07F-4CDA-D39C7C136B70}"/>
                    </a:ext>
                  </a:extLst>
                </p:cNvPr>
                <p:cNvSpPr/>
                <p:nvPr/>
              </p:nvSpPr>
              <p:spPr>
                <a:xfrm>
                  <a:off x="7730834" y="2792447"/>
                  <a:ext cx="226648" cy="76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60" h="3679" extrusionOk="0">
                      <a:moveTo>
                        <a:pt x="747" y="0"/>
                      </a:moveTo>
                      <a:cubicBezTo>
                        <a:pt x="280" y="0"/>
                        <a:pt x="0" y="520"/>
                        <a:pt x="258" y="910"/>
                      </a:cubicBezTo>
                      <a:cubicBezTo>
                        <a:pt x="1470" y="2730"/>
                        <a:pt x="3430" y="3678"/>
                        <a:pt x="5429" y="3678"/>
                      </a:cubicBezTo>
                      <a:cubicBezTo>
                        <a:pt x="7423" y="3678"/>
                        <a:pt x="9385" y="2733"/>
                        <a:pt x="10600" y="911"/>
                      </a:cubicBezTo>
                      <a:cubicBezTo>
                        <a:pt x="10860" y="523"/>
                        <a:pt x="10578" y="2"/>
                        <a:pt x="10116" y="2"/>
                      </a:cubicBezTo>
                      <a:cubicBezTo>
                        <a:pt x="10115" y="2"/>
                        <a:pt x="10114" y="2"/>
                        <a:pt x="10113" y="2"/>
                      </a:cubicBezTo>
                      <a:cubicBezTo>
                        <a:pt x="9924" y="2"/>
                        <a:pt x="9738" y="92"/>
                        <a:pt x="9625" y="262"/>
                      </a:cubicBezTo>
                      <a:cubicBezTo>
                        <a:pt x="8688" y="1668"/>
                        <a:pt x="7119" y="2507"/>
                        <a:pt x="5429" y="2507"/>
                      </a:cubicBezTo>
                      <a:cubicBezTo>
                        <a:pt x="3740" y="2507"/>
                        <a:pt x="2172" y="1668"/>
                        <a:pt x="1235" y="264"/>
                      </a:cubicBezTo>
                      <a:cubicBezTo>
                        <a:pt x="1125" y="101"/>
                        <a:pt x="943" y="0"/>
                        <a:pt x="74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Google Shape;12611;p89">
                  <a:extLst>
                    <a:ext uri="{FF2B5EF4-FFF2-40B4-BE49-F238E27FC236}">
                      <a16:creationId xmlns:a16="http://schemas.microsoft.com/office/drawing/2014/main" id="{237B41EF-A7E0-627B-9781-2234A2349EC8}"/>
                    </a:ext>
                  </a:extLst>
                </p:cNvPr>
                <p:cNvSpPr/>
                <p:nvPr/>
              </p:nvSpPr>
              <p:spPr>
                <a:xfrm>
                  <a:off x="7660859" y="2571753"/>
                  <a:ext cx="366561" cy="417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4" h="19982" extrusionOk="0">
                      <a:moveTo>
                        <a:pt x="14636" y="1169"/>
                      </a:moveTo>
                      <a:cubicBezTo>
                        <a:pt x="15587" y="1169"/>
                        <a:pt x="16392" y="1992"/>
                        <a:pt x="16392" y="2965"/>
                      </a:cubicBezTo>
                      <a:lnTo>
                        <a:pt x="16392" y="14674"/>
                      </a:lnTo>
                      <a:cubicBezTo>
                        <a:pt x="16392" y="15643"/>
                        <a:pt x="15607" y="16431"/>
                        <a:pt x="14636" y="16431"/>
                      </a:cubicBezTo>
                      <a:lnTo>
                        <a:pt x="11124" y="16431"/>
                      </a:lnTo>
                      <a:cubicBezTo>
                        <a:pt x="10967" y="16431"/>
                        <a:pt x="10816" y="16493"/>
                        <a:pt x="10707" y="16604"/>
                      </a:cubicBezTo>
                      <a:lnTo>
                        <a:pt x="8782" y="18561"/>
                      </a:lnTo>
                      <a:lnTo>
                        <a:pt x="6857" y="16604"/>
                      </a:lnTo>
                      <a:cubicBezTo>
                        <a:pt x="6748" y="16493"/>
                        <a:pt x="6597" y="16431"/>
                        <a:pt x="6440" y="16431"/>
                      </a:cubicBezTo>
                      <a:lnTo>
                        <a:pt x="2928" y="16431"/>
                      </a:lnTo>
                      <a:cubicBezTo>
                        <a:pt x="1959" y="16431"/>
                        <a:pt x="1172" y="15643"/>
                        <a:pt x="1172" y="14674"/>
                      </a:cubicBezTo>
                      <a:lnTo>
                        <a:pt x="1172" y="2965"/>
                      </a:lnTo>
                      <a:cubicBezTo>
                        <a:pt x="1172" y="1992"/>
                        <a:pt x="1977" y="1169"/>
                        <a:pt x="2928" y="1169"/>
                      </a:cubicBezTo>
                      <a:close/>
                      <a:moveTo>
                        <a:pt x="2928" y="0"/>
                      </a:moveTo>
                      <a:cubicBezTo>
                        <a:pt x="1310" y="0"/>
                        <a:pt x="1" y="1346"/>
                        <a:pt x="1" y="2965"/>
                      </a:cubicBezTo>
                      <a:lnTo>
                        <a:pt x="1" y="14674"/>
                      </a:lnTo>
                      <a:cubicBezTo>
                        <a:pt x="1" y="16291"/>
                        <a:pt x="1312" y="17600"/>
                        <a:pt x="2928" y="17600"/>
                      </a:cubicBezTo>
                      <a:lnTo>
                        <a:pt x="6196" y="17600"/>
                      </a:lnTo>
                      <a:lnTo>
                        <a:pt x="8365" y="19806"/>
                      </a:lnTo>
                      <a:cubicBezTo>
                        <a:pt x="8474" y="19919"/>
                        <a:pt x="8625" y="19981"/>
                        <a:pt x="8782" y="19981"/>
                      </a:cubicBezTo>
                      <a:cubicBezTo>
                        <a:pt x="8940" y="19981"/>
                        <a:pt x="9090" y="19919"/>
                        <a:pt x="9200" y="19806"/>
                      </a:cubicBezTo>
                      <a:lnTo>
                        <a:pt x="11370" y="17600"/>
                      </a:lnTo>
                      <a:lnTo>
                        <a:pt x="14636" y="17600"/>
                      </a:lnTo>
                      <a:cubicBezTo>
                        <a:pt x="16251" y="17600"/>
                        <a:pt x="17563" y="16287"/>
                        <a:pt x="17563" y="14674"/>
                      </a:cubicBezTo>
                      <a:lnTo>
                        <a:pt x="17563" y="2965"/>
                      </a:lnTo>
                      <a:cubicBezTo>
                        <a:pt x="17563" y="1348"/>
                        <a:pt x="16254" y="0"/>
                        <a:pt x="1463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" name="Google Shape;12612;p89">
                <a:extLst>
                  <a:ext uri="{FF2B5EF4-FFF2-40B4-BE49-F238E27FC236}">
                    <a16:creationId xmlns:a16="http://schemas.microsoft.com/office/drawing/2014/main" id="{BE448C50-2FCC-C772-1C9A-17A9583BD52D}"/>
                  </a:ext>
                </a:extLst>
              </p:cNvPr>
              <p:cNvGrpSpPr/>
              <p:nvPr/>
            </p:nvGrpSpPr>
            <p:grpSpPr>
              <a:xfrm>
                <a:off x="5797695" y="5123204"/>
                <a:ext cx="620859" cy="620859"/>
                <a:chOff x="5566722" y="2571753"/>
                <a:chExt cx="417024" cy="417024"/>
              </a:xfrm>
              <a:grpFill/>
            </p:grpSpPr>
            <p:sp>
              <p:nvSpPr>
                <p:cNvPr id="89" name="Google Shape;12613;p89">
                  <a:extLst>
                    <a:ext uri="{FF2B5EF4-FFF2-40B4-BE49-F238E27FC236}">
                      <a16:creationId xmlns:a16="http://schemas.microsoft.com/office/drawing/2014/main" id="{86732BF5-7B0B-B955-9518-E4682A3BE5B2}"/>
                    </a:ext>
                  </a:extLst>
                </p:cNvPr>
                <p:cNvSpPr/>
                <p:nvPr/>
              </p:nvSpPr>
              <p:spPr>
                <a:xfrm>
                  <a:off x="5566722" y="2571753"/>
                  <a:ext cx="417024" cy="417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2" h="19982" extrusionOk="0">
                      <a:moveTo>
                        <a:pt x="9990" y="1171"/>
                      </a:moveTo>
                      <a:cubicBezTo>
                        <a:pt x="14855" y="1171"/>
                        <a:pt x="18810" y="5127"/>
                        <a:pt x="18810" y="9991"/>
                      </a:cubicBezTo>
                      <a:cubicBezTo>
                        <a:pt x="18810" y="14854"/>
                        <a:pt x="14855" y="18810"/>
                        <a:pt x="9990" y="18810"/>
                      </a:cubicBezTo>
                      <a:cubicBezTo>
                        <a:pt x="5127" y="18810"/>
                        <a:pt x="1170" y="14854"/>
                        <a:pt x="1170" y="9991"/>
                      </a:cubicBezTo>
                      <a:cubicBezTo>
                        <a:pt x="1170" y="5127"/>
                        <a:pt x="5127" y="1171"/>
                        <a:pt x="9990" y="1171"/>
                      </a:cubicBezTo>
                      <a:close/>
                      <a:moveTo>
                        <a:pt x="9990" y="0"/>
                      </a:moveTo>
                      <a:cubicBezTo>
                        <a:pt x="4488" y="0"/>
                        <a:pt x="0" y="4490"/>
                        <a:pt x="0" y="9990"/>
                      </a:cubicBezTo>
                      <a:cubicBezTo>
                        <a:pt x="0" y="15493"/>
                        <a:pt x="4490" y="19981"/>
                        <a:pt x="9990" y="19981"/>
                      </a:cubicBezTo>
                      <a:cubicBezTo>
                        <a:pt x="15492" y="19981"/>
                        <a:pt x="19981" y="15491"/>
                        <a:pt x="19981" y="9990"/>
                      </a:cubicBezTo>
                      <a:cubicBezTo>
                        <a:pt x="19981" y="4488"/>
                        <a:pt x="15492" y="0"/>
                        <a:pt x="999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Google Shape;12614;p89">
                  <a:extLst>
                    <a:ext uri="{FF2B5EF4-FFF2-40B4-BE49-F238E27FC236}">
                      <a16:creationId xmlns:a16="http://schemas.microsoft.com/office/drawing/2014/main" id="{9371FDD2-6E4B-69F9-64D7-3C65135E8708}"/>
                    </a:ext>
                  </a:extLst>
                </p:cNvPr>
                <p:cNvSpPr/>
                <p:nvPr/>
              </p:nvSpPr>
              <p:spPr>
                <a:xfrm>
                  <a:off x="5653037" y="2658069"/>
                  <a:ext cx="207719" cy="243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3" h="11646" extrusionOk="0">
                      <a:moveTo>
                        <a:pt x="8782" y="1300"/>
                      </a:moveTo>
                      <a:lnTo>
                        <a:pt x="8782" y="2448"/>
                      </a:lnTo>
                      <a:lnTo>
                        <a:pt x="4099" y="3384"/>
                      </a:lnTo>
                      <a:lnTo>
                        <a:pt x="4099" y="2236"/>
                      </a:lnTo>
                      <a:lnTo>
                        <a:pt x="8782" y="1300"/>
                      </a:lnTo>
                      <a:close/>
                      <a:moveTo>
                        <a:pt x="8782" y="7304"/>
                      </a:moveTo>
                      <a:lnTo>
                        <a:pt x="8782" y="8447"/>
                      </a:lnTo>
                      <a:cubicBezTo>
                        <a:pt x="8782" y="8766"/>
                        <a:pt x="8591" y="9047"/>
                        <a:pt x="8295" y="9165"/>
                      </a:cubicBezTo>
                      <a:cubicBezTo>
                        <a:pt x="8163" y="9218"/>
                        <a:pt x="7987" y="9306"/>
                        <a:pt x="7782" y="9306"/>
                      </a:cubicBezTo>
                      <a:cubicBezTo>
                        <a:pt x="7653" y="9306"/>
                        <a:pt x="7513" y="9271"/>
                        <a:pt x="7365" y="9171"/>
                      </a:cubicBezTo>
                      <a:cubicBezTo>
                        <a:pt x="6850" y="8824"/>
                        <a:pt x="6937" y="8042"/>
                        <a:pt x="7512" y="7812"/>
                      </a:cubicBezTo>
                      <a:lnTo>
                        <a:pt x="8782" y="7304"/>
                      </a:lnTo>
                      <a:close/>
                      <a:moveTo>
                        <a:pt x="2928" y="8475"/>
                      </a:moveTo>
                      <a:lnTo>
                        <a:pt x="2928" y="9618"/>
                      </a:lnTo>
                      <a:cubicBezTo>
                        <a:pt x="2928" y="9937"/>
                        <a:pt x="2737" y="10218"/>
                        <a:pt x="2442" y="10336"/>
                      </a:cubicBezTo>
                      <a:cubicBezTo>
                        <a:pt x="2308" y="10389"/>
                        <a:pt x="2132" y="10476"/>
                        <a:pt x="1928" y="10476"/>
                      </a:cubicBezTo>
                      <a:cubicBezTo>
                        <a:pt x="1799" y="10476"/>
                        <a:pt x="1659" y="10442"/>
                        <a:pt x="1511" y="10342"/>
                      </a:cubicBezTo>
                      <a:cubicBezTo>
                        <a:pt x="996" y="9993"/>
                        <a:pt x="1083" y="9213"/>
                        <a:pt x="1658" y="8983"/>
                      </a:cubicBezTo>
                      <a:lnTo>
                        <a:pt x="2928" y="8475"/>
                      </a:lnTo>
                      <a:close/>
                      <a:moveTo>
                        <a:pt x="9369" y="1"/>
                      </a:moveTo>
                      <a:cubicBezTo>
                        <a:pt x="9330" y="1"/>
                        <a:pt x="9291" y="4"/>
                        <a:pt x="9252" y="12"/>
                      </a:cubicBezTo>
                      <a:lnTo>
                        <a:pt x="3399" y="1182"/>
                      </a:lnTo>
                      <a:cubicBezTo>
                        <a:pt x="3124" y="1237"/>
                        <a:pt x="2928" y="1477"/>
                        <a:pt x="2928" y="1757"/>
                      </a:cubicBezTo>
                      <a:lnTo>
                        <a:pt x="2928" y="7214"/>
                      </a:lnTo>
                      <a:lnTo>
                        <a:pt x="1223" y="7897"/>
                      </a:lnTo>
                      <a:cubicBezTo>
                        <a:pt x="480" y="8192"/>
                        <a:pt x="0" y="8902"/>
                        <a:pt x="0" y="9701"/>
                      </a:cubicBezTo>
                      <a:cubicBezTo>
                        <a:pt x="0" y="10782"/>
                        <a:pt x="880" y="11645"/>
                        <a:pt x="1944" y="11645"/>
                      </a:cubicBezTo>
                      <a:cubicBezTo>
                        <a:pt x="2362" y="11645"/>
                        <a:pt x="2624" y="11523"/>
                        <a:pt x="2877" y="11423"/>
                      </a:cubicBezTo>
                      <a:cubicBezTo>
                        <a:pt x="3618" y="11125"/>
                        <a:pt x="4099" y="10418"/>
                        <a:pt x="4099" y="9618"/>
                      </a:cubicBezTo>
                      <a:lnTo>
                        <a:pt x="4099" y="4578"/>
                      </a:lnTo>
                      <a:lnTo>
                        <a:pt x="8782" y="3641"/>
                      </a:lnTo>
                      <a:lnTo>
                        <a:pt x="8782" y="6043"/>
                      </a:lnTo>
                      <a:lnTo>
                        <a:pt x="7076" y="6726"/>
                      </a:lnTo>
                      <a:cubicBezTo>
                        <a:pt x="6335" y="7023"/>
                        <a:pt x="5854" y="7731"/>
                        <a:pt x="5854" y="8530"/>
                      </a:cubicBezTo>
                      <a:cubicBezTo>
                        <a:pt x="5854" y="9611"/>
                        <a:pt x="6733" y="10476"/>
                        <a:pt x="7798" y="10476"/>
                      </a:cubicBezTo>
                      <a:cubicBezTo>
                        <a:pt x="8216" y="10476"/>
                        <a:pt x="8477" y="10354"/>
                        <a:pt x="8730" y="10251"/>
                      </a:cubicBezTo>
                      <a:cubicBezTo>
                        <a:pt x="9473" y="9956"/>
                        <a:pt x="9953" y="9247"/>
                        <a:pt x="9953" y="8447"/>
                      </a:cubicBezTo>
                      <a:lnTo>
                        <a:pt x="9953" y="586"/>
                      </a:lnTo>
                      <a:cubicBezTo>
                        <a:pt x="9953" y="410"/>
                        <a:pt x="9873" y="244"/>
                        <a:pt x="9739" y="133"/>
                      </a:cubicBezTo>
                      <a:cubicBezTo>
                        <a:pt x="9633" y="47"/>
                        <a:pt x="9503" y="1"/>
                        <a:pt x="936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2" name="Google Shape;12615;p89">
                <a:extLst>
                  <a:ext uri="{FF2B5EF4-FFF2-40B4-BE49-F238E27FC236}">
                    <a16:creationId xmlns:a16="http://schemas.microsoft.com/office/drawing/2014/main" id="{E18C7C5E-E1FC-D5F0-BC8C-82AE31249E3D}"/>
                  </a:ext>
                </a:extLst>
              </p:cNvPr>
              <p:cNvGrpSpPr/>
              <p:nvPr/>
            </p:nvGrpSpPr>
            <p:grpSpPr>
              <a:xfrm>
                <a:off x="6736981" y="5279039"/>
                <a:ext cx="620845" cy="309187"/>
                <a:chOff x="6090251" y="2676413"/>
                <a:chExt cx="417014" cy="207677"/>
              </a:xfrm>
              <a:grpFill/>
            </p:grpSpPr>
            <p:sp>
              <p:nvSpPr>
                <p:cNvPr id="85" name="Google Shape;12616;p89">
                  <a:extLst>
                    <a:ext uri="{FF2B5EF4-FFF2-40B4-BE49-F238E27FC236}">
                      <a16:creationId xmlns:a16="http://schemas.microsoft.com/office/drawing/2014/main" id="{259ECB9C-3F08-34A3-5F37-437294C84E05}"/>
                    </a:ext>
                  </a:extLst>
                </p:cNvPr>
                <p:cNvSpPr/>
                <p:nvPr/>
              </p:nvSpPr>
              <p:spPr>
                <a:xfrm>
                  <a:off x="6237672" y="2725248"/>
                  <a:ext cx="61086" cy="158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" h="7611" extrusionOk="0">
                      <a:moveTo>
                        <a:pt x="1463" y="1172"/>
                      </a:moveTo>
                      <a:cubicBezTo>
                        <a:pt x="1624" y="1172"/>
                        <a:pt x="1757" y="1303"/>
                        <a:pt x="1757" y="1465"/>
                      </a:cubicBezTo>
                      <a:lnTo>
                        <a:pt x="1757" y="6148"/>
                      </a:lnTo>
                      <a:cubicBezTo>
                        <a:pt x="1757" y="6309"/>
                        <a:pt x="1624" y="6440"/>
                        <a:pt x="1463" y="6440"/>
                      </a:cubicBezTo>
                      <a:cubicBezTo>
                        <a:pt x="1302" y="6440"/>
                        <a:pt x="1171" y="6309"/>
                        <a:pt x="1171" y="6148"/>
                      </a:cubicBezTo>
                      <a:lnTo>
                        <a:pt x="1171" y="1465"/>
                      </a:lnTo>
                      <a:cubicBezTo>
                        <a:pt x="1171" y="1303"/>
                        <a:pt x="1302" y="1172"/>
                        <a:pt x="1463" y="1172"/>
                      </a:cubicBezTo>
                      <a:close/>
                      <a:moveTo>
                        <a:pt x="1463" y="1"/>
                      </a:moveTo>
                      <a:cubicBezTo>
                        <a:pt x="657" y="1"/>
                        <a:pt x="0" y="657"/>
                        <a:pt x="0" y="1465"/>
                      </a:cubicBezTo>
                      <a:lnTo>
                        <a:pt x="0" y="6148"/>
                      </a:lnTo>
                      <a:cubicBezTo>
                        <a:pt x="0" y="6955"/>
                        <a:pt x="657" y="7611"/>
                        <a:pt x="1463" y="7611"/>
                      </a:cubicBezTo>
                      <a:cubicBezTo>
                        <a:pt x="2270" y="7611"/>
                        <a:pt x="2926" y="6955"/>
                        <a:pt x="2926" y="6148"/>
                      </a:cubicBezTo>
                      <a:lnTo>
                        <a:pt x="2926" y="1465"/>
                      </a:lnTo>
                      <a:cubicBezTo>
                        <a:pt x="2926" y="657"/>
                        <a:pt x="2270" y="1"/>
                        <a:pt x="146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86" name="Google Shape;12617;p89">
                  <a:extLst>
                    <a:ext uri="{FF2B5EF4-FFF2-40B4-BE49-F238E27FC236}">
                      <a16:creationId xmlns:a16="http://schemas.microsoft.com/office/drawing/2014/main" id="{19855632-0E42-E091-809C-74FE73DDB558}"/>
                    </a:ext>
                  </a:extLst>
                </p:cNvPr>
                <p:cNvSpPr/>
                <p:nvPr/>
              </p:nvSpPr>
              <p:spPr>
                <a:xfrm>
                  <a:off x="6446178" y="2761915"/>
                  <a:ext cx="61086" cy="61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" h="2927" extrusionOk="0">
                      <a:moveTo>
                        <a:pt x="1464" y="1171"/>
                      </a:moveTo>
                      <a:cubicBezTo>
                        <a:pt x="1625" y="1171"/>
                        <a:pt x="1756" y="1302"/>
                        <a:pt x="1756" y="1463"/>
                      </a:cubicBezTo>
                      <a:cubicBezTo>
                        <a:pt x="1756" y="1626"/>
                        <a:pt x="1625" y="1757"/>
                        <a:pt x="1464" y="1757"/>
                      </a:cubicBezTo>
                      <a:cubicBezTo>
                        <a:pt x="1303" y="1757"/>
                        <a:pt x="1170" y="1626"/>
                        <a:pt x="1170" y="1463"/>
                      </a:cubicBezTo>
                      <a:cubicBezTo>
                        <a:pt x="1170" y="1302"/>
                        <a:pt x="1303" y="1171"/>
                        <a:pt x="1464" y="1171"/>
                      </a:cubicBezTo>
                      <a:close/>
                      <a:moveTo>
                        <a:pt x="1464" y="0"/>
                      </a:moveTo>
                      <a:cubicBezTo>
                        <a:pt x="657" y="0"/>
                        <a:pt x="1" y="657"/>
                        <a:pt x="1" y="1463"/>
                      </a:cubicBezTo>
                      <a:cubicBezTo>
                        <a:pt x="1" y="2270"/>
                        <a:pt x="657" y="2926"/>
                        <a:pt x="1464" y="2926"/>
                      </a:cubicBezTo>
                      <a:cubicBezTo>
                        <a:pt x="2270" y="2926"/>
                        <a:pt x="2927" y="2270"/>
                        <a:pt x="2927" y="1463"/>
                      </a:cubicBezTo>
                      <a:cubicBezTo>
                        <a:pt x="2927" y="657"/>
                        <a:pt x="2270" y="0"/>
                        <a:pt x="146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Google Shape;12618;p89">
                  <a:extLst>
                    <a:ext uri="{FF2B5EF4-FFF2-40B4-BE49-F238E27FC236}">
                      <a16:creationId xmlns:a16="http://schemas.microsoft.com/office/drawing/2014/main" id="{CC653166-6686-56C6-2A49-8EC4135E4C21}"/>
                    </a:ext>
                  </a:extLst>
                </p:cNvPr>
                <p:cNvSpPr/>
                <p:nvPr/>
              </p:nvSpPr>
              <p:spPr>
                <a:xfrm>
                  <a:off x="6311758" y="2676413"/>
                  <a:ext cx="135446" cy="207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0" h="9951" extrusionOk="0">
                      <a:moveTo>
                        <a:pt x="1466" y="1171"/>
                      </a:moveTo>
                      <a:cubicBezTo>
                        <a:pt x="1627" y="1171"/>
                        <a:pt x="1757" y="1302"/>
                        <a:pt x="1757" y="1463"/>
                      </a:cubicBezTo>
                      <a:lnTo>
                        <a:pt x="1757" y="6026"/>
                      </a:lnTo>
                      <a:lnTo>
                        <a:pt x="4186" y="3598"/>
                      </a:lnTo>
                      <a:cubicBezTo>
                        <a:pt x="4243" y="3541"/>
                        <a:pt x="4318" y="3512"/>
                        <a:pt x="4392" y="3512"/>
                      </a:cubicBezTo>
                      <a:cubicBezTo>
                        <a:pt x="4467" y="3512"/>
                        <a:pt x="4542" y="3541"/>
                        <a:pt x="4598" y="3598"/>
                      </a:cubicBezTo>
                      <a:cubicBezTo>
                        <a:pt x="4713" y="3712"/>
                        <a:pt x="4713" y="3897"/>
                        <a:pt x="4598" y="4012"/>
                      </a:cubicBezTo>
                      <a:lnTo>
                        <a:pt x="3247" y="5364"/>
                      </a:lnTo>
                      <a:lnTo>
                        <a:pt x="5221" y="8325"/>
                      </a:lnTo>
                      <a:cubicBezTo>
                        <a:pt x="5280" y="8414"/>
                        <a:pt x="5274" y="8500"/>
                        <a:pt x="5265" y="8546"/>
                      </a:cubicBezTo>
                      <a:cubicBezTo>
                        <a:pt x="5257" y="8591"/>
                        <a:pt x="5228" y="8674"/>
                        <a:pt x="5140" y="8732"/>
                      </a:cubicBezTo>
                      <a:cubicBezTo>
                        <a:pt x="5090" y="8764"/>
                        <a:pt x="5037" y="8780"/>
                        <a:pt x="4979" y="8780"/>
                      </a:cubicBezTo>
                      <a:cubicBezTo>
                        <a:pt x="4880" y="8780"/>
                        <a:pt x="4788" y="8732"/>
                        <a:pt x="4735" y="8651"/>
                      </a:cubicBezTo>
                      <a:lnTo>
                        <a:pt x="2824" y="5787"/>
                      </a:lnTo>
                      <a:lnTo>
                        <a:pt x="1757" y="6853"/>
                      </a:lnTo>
                      <a:lnTo>
                        <a:pt x="1757" y="8488"/>
                      </a:lnTo>
                      <a:cubicBezTo>
                        <a:pt x="1757" y="8649"/>
                        <a:pt x="1627" y="8782"/>
                        <a:pt x="1466" y="8782"/>
                      </a:cubicBezTo>
                      <a:cubicBezTo>
                        <a:pt x="1305" y="8782"/>
                        <a:pt x="1172" y="8649"/>
                        <a:pt x="1172" y="8488"/>
                      </a:cubicBezTo>
                      <a:lnTo>
                        <a:pt x="1172" y="1463"/>
                      </a:lnTo>
                      <a:cubicBezTo>
                        <a:pt x="1172" y="1302"/>
                        <a:pt x="1305" y="1171"/>
                        <a:pt x="1466" y="1171"/>
                      </a:cubicBezTo>
                      <a:close/>
                      <a:moveTo>
                        <a:pt x="1466" y="0"/>
                      </a:moveTo>
                      <a:cubicBezTo>
                        <a:pt x="659" y="0"/>
                        <a:pt x="1" y="657"/>
                        <a:pt x="1" y="1463"/>
                      </a:cubicBezTo>
                      <a:lnTo>
                        <a:pt x="1" y="8488"/>
                      </a:lnTo>
                      <a:cubicBezTo>
                        <a:pt x="1" y="9295"/>
                        <a:pt x="659" y="9951"/>
                        <a:pt x="1466" y="9951"/>
                      </a:cubicBezTo>
                      <a:cubicBezTo>
                        <a:pt x="2272" y="9951"/>
                        <a:pt x="2929" y="9295"/>
                        <a:pt x="2929" y="8488"/>
                      </a:cubicBezTo>
                      <a:lnTo>
                        <a:pt x="2929" y="8053"/>
                      </a:lnTo>
                      <a:lnTo>
                        <a:pt x="3760" y="9300"/>
                      </a:lnTo>
                      <a:cubicBezTo>
                        <a:pt x="4032" y="9709"/>
                        <a:pt x="4487" y="9951"/>
                        <a:pt x="4979" y="9951"/>
                      </a:cubicBezTo>
                      <a:cubicBezTo>
                        <a:pt x="5269" y="9951"/>
                        <a:pt x="5548" y="9866"/>
                        <a:pt x="5789" y="9705"/>
                      </a:cubicBezTo>
                      <a:cubicBezTo>
                        <a:pt x="6114" y="9489"/>
                        <a:pt x="6336" y="9158"/>
                        <a:pt x="6413" y="8775"/>
                      </a:cubicBezTo>
                      <a:cubicBezTo>
                        <a:pt x="6490" y="8391"/>
                        <a:pt x="6412" y="8001"/>
                        <a:pt x="6196" y="7676"/>
                      </a:cubicBezTo>
                      <a:lnTo>
                        <a:pt x="4754" y="5512"/>
                      </a:lnTo>
                      <a:lnTo>
                        <a:pt x="5426" y="4840"/>
                      </a:lnTo>
                      <a:cubicBezTo>
                        <a:pt x="5998" y="4269"/>
                        <a:pt x="5998" y="3340"/>
                        <a:pt x="5426" y="2771"/>
                      </a:cubicBezTo>
                      <a:cubicBezTo>
                        <a:pt x="5142" y="2485"/>
                        <a:pt x="4767" y="2342"/>
                        <a:pt x="4392" y="2342"/>
                      </a:cubicBezTo>
                      <a:cubicBezTo>
                        <a:pt x="4017" y="2342"/>
                        <a:pt x="3642" y="2485"/>
                        <a:pt x="3357" y="2771"/>
                      </a:cubicBezTo>
                      <a:lnTo>
                        <a:pt x="2929" y="3199"/>
                      </a:lnTo>
                      <a:lnTo>
                        <a:pt x="2929" y="1463"/>
                      </a:lnTo>
                      <a:cubicBezTo>
                        <a:pt x="2929" y="657"/>
                        <a:pt x="2272" y="0"/>
                        <a:pt x="146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Google Shape;12619;p89">
                  <a:extLst>
                    <a:ext uri="{FF2B5EF4-FFF2-40B4-BE49-F238E27FC236}">
                      <a16:creationId xmlns:a16="http://schemas.microsoft.com/office/drawing/2014/main" id="{D500A236-299B-A0A6-E0AF-521BF4130010}"/>
                    </a:ext>
                  </a:extLst>
                </p:cNvPr>
                <p:cNvSpPr/>
                <p:nvPr/>
              </p:nvSpPr>
              <p:spPr>
                <a:xfrm>
                  <a:off x="6090251" y="2676413"/>
                  <a:ext cx="135405" cy="207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8" h="9951" extrusionOk="0">
                      <a:moveTo>
                        <a:pt x="1464" y="1171"/>
                      </a:moveTo>
                      <a:cubicBezTo>
                        <a:pt x="1625" y="1171"/>
                        <a:pt x="1757" y="1302"/>
                        <a:pt x="1757" y="1463"/>
                      </a:cubicBezTo>
                      <a:lnTo>
                        <a:pt x="1757" y="6026"/>
                      </a:lnTo>
                      <a:lnTo>
                        <a:pt x="4184" y="3598"/>
                      </a:lnTo>
                      <a:cubicBezTo>
                        <a:pt x="4241" y="3541"/>
                        <a:pt x="4316" y="3512"/>
                        <a:pt x="4391" y="3512"/>
                      </a:cubicBezTo>
                      <a:cubicBezTo>
                        <a:pt x="4466" y="3512"/>
                        <a:pt x="4541" y="3541"/>
                        <a:pt x="4598" y="3598"/>
                      </a:cubicBezTo>
                      <a:cubicBezTo>
                        <a:pt x="4712" y="3712"/>
                        <a:pt x="4712" y="3897"/>
                        <a:pt x="4598" y="4012"/>
                      </a:cubicBezTo>
                      <a:lnTo>
                        <a:pt x="3245" y="5364"/>
                      </a:lnTo>
                      <a:lnTo>
                        <a:pt x="5219" y="8325"/>
                      </a:lnTo>
                      <a:cubicBezTo>
                        <a:pt x="5278" y="8414"/>
                        <a:pt x="5272" y="8500"/>
                        <a:pt x="5264" y="8546"/>
                      </a:cubicBezTo>
                      <a:cubicBezTo>
                        <a:pt x="5255" y="8591"/>
                        <a:pt x="5226" y="8674"/>
                        <a:pt x="5138" y="8732"/>
                      </a:cubicBezTo>
                      <a:cubicBezTo>
                        <a:pt x="5090" y="8764"/>
                        <a:pt x="5035" y="8780"/>
                        <a:pt x="4977" y="8780"/>
                      </a:cubicBezTo>
                      <a:cubicBezTo>
                        <a:pt x="4878" y="8780"/>
                        <a:pt x="4788" y="8732"/>
                        <a:pt x="4733" y="8651"/>
                      </a:cubicBezTo>
                      <a:lnTo>
                        <a:pt x="2824" y="5787"/>
                      </a:lnTo>
                      <a:lnTo>
                        <a:pt x="1757" y="6853"/>
                      </a:lnTo>
                      <a:lnTo>
                        <a:pt x="1757" y="8488"/>
                      </a:lnTo>
                      <a:cubicBezTo>
                        <a:pt x="1757" y="8649"/>
                        <a:pt x="1625" y="8782"/>
                        <a:pt x="1464" y="8782"/>
                      </a:cubicBezTo>
                      <a:cubicBezTo>
                        <a:pt x="1303" y="8782"/>
                        <a:pt x="1172" y="8649"/>
                        <a:pt x="1172" y="8488"/>
                      </a:cubicBezTo>
                      <a:lnTo>
                        <a:pt x="1172" y="1463"/>
                      </a:lnTo>
                      <a:cubicBezTo>
                        <a:pt x="1172" y="1302"/>
                        <a:pt x="1303" y="1171"/>
                        <a:pt x="1464" y="1171"/>
                      </a:cubicBezTo>
                      <a:close/>
                      <a:moveTo>
                        <a:pt x="1464" y="0"/>
                      </a:moveTo>
                      <a:cubicBezTo>
                        <a:pt x="657" y="0"/>
                        <a:pt x="1" y="657"/>
                        <a:pt x="1" y="1463"/>
                      </a:cubicBezTo>
                      <a:lnTo>
                        <a:pt x="1" y="8488"/>
                      </a:lnTo>
                      <a:cubicBezTo>
                        <a:pt x="1" y="9295"/>
                        <a:pt x="657" y="9951"/>
                        <a:pt x="1464" y="9951"/>
                      </a:cubicBezTo>
                      <a:cubicBezTo>
                        <a:pt x="2270" y="9951"/>
                        <a:pt x="2927" y="9295"/>
                        <a:pt x="2927" y="8488"/>
                      </a:cubicBezTo>
                      <a:lnTo>
                        <a:pt x="2927" y="8053"/>
                      </a:lnTo>
                      <a:lnTo>
                        <a:pt x="3758" y="9300"/>
                      </a:lnTo>
                      <a:cubicBezTo>
                        <a:pt x="4031" y="9709"/>
                        <a:pt x="4485" y="9951"/>
                        <a:pt x="4977" y="9951"/>
                      </a:cubicBezTo>
                      <a:cubicBezTo>
                        <a:pt x="5267" y="9951"/>
                        <a:pt x="5548" y="9866"/>
                        <a:pt x="5787" y="9705"/>
                      </a:cubicBezTo>
                      <a:cubicBezTo>
                        <a:pt x="6113" y="9489"/>
                        <a:pt x="6336" y="9158"/>
                        <a:pt x="6412" y="8775"/>
                      </a:cubicBezTo>
                      <a:cubicBezTo>
                        <a:pt x="6488" y="8391"/>
                        <a:pt x="6410" y="8001"/>
                        <a:pt x="6194" y="7676"/>
                      </a:cubicBezTo>
                      <a:lnTo>
                        <a:pt x="4752" y="5512"/>
                      </a:lnTo>
                      <a:lnTo>
                        <a:pt x="5426" y="4840"/>
                      </a:lnTo>
                      <a:cubicBezTo>
                        <a:pt x="5996" y="4269"/>
                        <a:pt x="5996" y="3340"/>
                        <a:pt x="5426" y="2771"/>
                      </a:cubicBezTo>
                      <a:cubicBezTo>
                        <a:pt x="5141" y="2485"/>
                        <a:pt x="4766" y="2342"/>
                        <a:pt x="4391" y="2342"/>
                      </a:cubicBezTo>
                      <a:cubicBezTo>
                        <a:pt x="4016" y="2342"/>
                        <a:pt x="3641" y="2485"/>
                        <a:pt x="3357" y="2771"/>
                      </a:cubicBezTo>
                      <a:lnTo>
                        <a:pt x="2927" y="3199"/>
                      </a:lnTo>
                      <a:lnTo>
                        <a:pt x="2927" y="1463"/>
                      </a:lnTo>
                      <a:cubicBezTo>
                        <a:pt x="2927" y="657"/>
                        <a:pt x="2270" y="0"/>
                        <a:pt x="146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3" name="Google Shape;12620;p89">
                <a:extLst>
                  <a:ext uri="{FF2B5EF4-FFF2-40B4-BE49-F238E27FC236}">
                    <a16:creationId xmlns:a16="http://schemas.microsoft.com/office/drawing/2014/main" id="{EF7E0970-ABDF-287A-703A-ADC930FA22E2}"/>
                  </a:ext>
                </a:extLst>
              </p:cNvPr>
              <p:cNvGrpSpPr/>
              <p:nvPr/>
            </p:nvGrpSpPr>
            <p:grpSpPr>
              <a:xfrm>
                <a:off x="8615531" y="5123204"/>
                <a:ext cx="620859" cy="620859"/>
                <a:chOff x="7137330" y="2571753"/>
                <a:chExt cx="417024" cy="417024"/>
              </a:xfrm>
              <a:grpFill/>
            </p:grpSpPr>
            <p:sp>
              <p:nvSpPr>
                <p:cNvPr id="82" name="Google Shape;12621;p89">
                  <a:extLst>
                    <a:ext uri="{FF2B5EF4-FFF2-40B4-BE49-F238E27FC236}">
                      <a16:creationId xmlns:a16="http://schemas.microsoft.com/office/drawing/2014/main" id="{85594F8E-EAC7-B129-7796-E5CFB84F3E55}"/>
                    </a:ext>
                  </a:extLst>
                </p:cNvPr>
                <p:cNvSpPr/>
                <p:nvPr/>
              </p:nvSpPr>
              <p:spPr>
                <a:xfrm>
                  <a:off x="7235854" y="2645840"/>
                  <a:ext cx="219949" cy="268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9" h="12881" extrusionOk="0">
                      <a:moveTo>
                        <a:pt x="5271" y="1172"/>
                      </a:moveTo>
                      <a:cubicBezTo>
                        <a:pt x="7530" y="1172"/>
                        <a:pt x="9368" y="3010"/>
                        <a:pt x="9368" y="5270"/>
                      </a:cubicBezTo>
                      <a:cubicBezTo>
                        <a:pt x="9368" y="6273"/>
                        <a:pt x="8717" y="7797"/>
                        <a:pt x="7624" y="9343"/>
                      </a:cubicBezTo>
                      <a:cubicBezTo>
                        <a:pt x="6513" y="10917"/>
                        <a:pt x="5536" y="11665"/>
                        <a:pt x="5271" y="11708"/>
                      </a:cubicBezTo>
                      <a:cubicBezTo>
                        <a:pt x="5004" y="11665"/>
                        <a:pt x="4029" y="10917"/>
                        <a:pt x="2916" y="9343"/>
                      </a:cubicBezTo>
                      <a:cubicBezTo>
                        <a:pt x="1825" y="7797"/>
                        <a:pt x="1172" y="6273"/>
                        <a:pt x="1172" y="5270"/>
                      </a:cubicBezTo>
                      <a:cubicBezTo>
                        <a:pt x="1172" y="3010"/>
                        <a:pt x="3010" y="1172"/>
                        <a:pt x="5271" y="1172"/>
                      </a:cubicBezTo>
                      <a:close/>
                      <a:moveTo>
                        <a:pt x="5271" y="1"/>
                      </a:moveTo>
                      <a:cubicBezTo>
                        <a:pt x="2366" y="1"/>
                        <a:pt x="1" y="2364"/>
                        <a:pt x="1" y="5270"/>
                      </a:cubicBezTo>
                      <a:cubicBezTo>
                        <a:pt x="1" y="7084"/>
                        <a:pt x="1409" y="9247"/>
                        <a:pt x="2014" y="10093"/>
                      </a:cubicBezTo>
                      <a:cubicBezTo>
                        <a:pt x="2481" y="10747"/>
                        <a:pt x="4098" y="12881"/>
                        <a:pt x="5271" y="12881"/>
                      </a:cubicBezTo>
                      <a:cubicBezTo>
                        <a:pt x="6444" y="12881"/>
                        <a:pt x="8059" y="10747"/>
                        <a:pt x="8528" y="10093"/>
                      </a:cubicBezTo>
                      <a:cubicBezTo>
                        <a:pt x="9133" y="9247"/>
                        <a:pt x="10539" y="7084"/>
                        <a:pt x="10539" y="5270"/>
                      </a:cubicBezTo>
                      <a:cubicBezTo>
                        <a:pt x="10539" y="2364"/>
                        <a:pt x="8175" y="1"/>
                        <a:pt x="527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Google Shape;12622;p89">
                  <a:extLst>
                    <a:ext uri="{FF2B5EF4-FFF2-40B4-BE49-F238E27FC236}">
                      <a16:creationId xmlns:a16="http://schemas.microsoft.com/office/drawing/2014/main" id="{576A7E19-EA47-0AE2-A0E6-C968804371A1}"/>
                    </a:ext>
                  </a:extLst>
                </p:cNvPr>
                <p:cNvSpPr/>
                <p:nvPr/>
              </p:nvSpPr>
              <p:spPr>
                <a:xfrm>
                  <a:off x="7137330" y="2571753"/>
                  <a:ext cx="417024" cy="417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2" h="19982" extrusionOk="0">
                      <a:moveTo>
                        <a:pt x="9992" y="1171"/>
                      </a:moveTo>
                      <a:cubicBezTo>
                        <a:pt x="14855" y="1171"/>
                        <a:pt x="18812" y="5127"/>
                        <a:pt x="18812" y="9991"/>
                      </a:cubicBezTo>
                      <a:cubicBezTo>
                        <a:pt x="18812" y="14854"/>
                        <a:pt x="14855" y="18810"/>
                        <a:pt x="9992" y="18810"/>
                      </a:cubicBezTo>
                      <a:cubicBezTo>
                        <a:pt x="5127" y="18810"/>
                        <a:pt x="1171" y="14854"/>
                        <a:pt x="1171" y="9991"/>
                      </a:cubicBezTo>
                      <a:cubicBezTo>
                        <a:pt x="1171" y="5127"/>
                        <a:pt x="5127" y="1171"/>
                        <a:pt x="9992" y="1171"/>
                      </a:cubicBezTo>
                      <a:close/>
                      <a:moveTo>
                        <a:pt x="9992" y="0"/>
                      </a:moveTo>
                      <a:cubicBezTo>
                        <a:pt x="4490" y="0"/>
                        <a:pt x="0" y="4490"/>
                        <a:pt x="0" y="9990"/>
                      </a:cubicBezTo>
                      <a:cubicBezTo>
                        <a:pt x="0" y="15491"/>
                        <a:pt x="4490" y="19981"/>
                        <a:pt x="9992" y="19981"/>
                      </a:cubicBezTo>
                      <a:cubicBezTo>
                        <a:pt x="15493" y="19981"/>
                        <a:pt x="19981" y="15491"/>
                        <a:pt x="19981" y="9990"/>
                      </a:cubicBezTo>
                      <a:cubicBezTo>
                        <a:pt x="19981" y="4488"/>
                        <a:pt x="15492" y="0"/>
                        <a:pt x="999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Google Shape;12623;p89">
                  <a:extLst>
                    <a:ext uri="{FF2B5EF4-FFF2-40B4-BE49-F238E27FC236}">
                      <a16:creationId xmlns:a16="http://schemas.microsoft.com/office/drawing/2014/main" id="{E16827F2-87A5-8869-0BCF-AA06B719E311}"/>
                    </a:ext>
                  </a:extLst>
                </p:cNvPr>
                <p:cNvSpPr/>
                <p:nvPr/>
              </p:nvSpPr>
              <p:spPr>
                <a:xfrm>
                  <a:off x="7284751" y="2694716"/>
                  <a:ext cx="122173" cy="122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4" h="5855" extrusionOk="0">
                      <a:moveTo>
                        <a:pt x="2928" y="1172"/>
                      </a:moveTo>
                      <a:cubicBezTo>
                        <a:pt x="3895" y="1172"/>
                        <a:pt x="4684" y="1959"/>
                        <a:pt x="4684" y="2928"/>
                      </a:cubicBezTo>
                      <a:cubicBezTo>
                        <a:pt x="4684" y="3896"/>
                        <a:pt x="3895" y="4683"/>
                        <a:pt x="2928" y="4683"/>
                      </a:cubicBezTo>
                      <a:cubicBezTo>
                        <a:pt x="1958" y="4683"/>
                        <a:pt x="1171" y="3896"/>
                        <a:pt x="1171" y="2928"/>
                      </a:cubicBezTo>
                      <a:cubicBezTo>
                        <a:pt x="2139" y="2928"/>
                        <a:pt x="2928" y="2139"/>
                        <a:pt x="2928" y="1172"/>
                      </a:cubicBezTo>
                      <a:close/>
                      <a:moveTo>
                        <a:pt x="2928" y="1"/>
                      </a:moveTo>
                      <a:cubicBezTo>
                        <a:pt x="2655" y="1"/>
                        <a:pt x="2374" y="47"/>
                        <a:pt x="2066" y="142"/>
                      </a:cubicBezTo>
                      <a:cubicBezTo>
                        <a:pt x="1732" y="245"/>
                        <a:pt x="1562" y="616"/>
                        <a:pt x="1704" y="936"/>
                      </a:cubicBezTo>
                      <a:cubicBezTo>
                        <a:pt x="1885" y="1345"/>
                        <a:pt x="1569" y="1756"/>
                        <a:pt x="1177" y="1756"/>
                      </a:cubicBezTo>
                      <a:cubicBezTo>
                        <a:pt x="1099" y="1756"/>
                        <a:pt x="1018" y="1740"/>
                        <a:pt x="938" y="1704"/>
                      </a:cubicBezTo>
                      <a:cubicBezTo>
                        <a:pt x="860" y="1670"/>
                        <a:pt x="780" y="1654"/>
                        <a:pt x="701" y="1654"/>
                      </a:cubicBezTo>
                      <a:cubicBezTo>
                        <a:pt x="453" y="1654"/>
                        <a:pt x="219" y="1813"/>
                        <a:pt x="142" y="2067"/>
                      </a:cubicBezTo>
                      <a:cubicBezTo>
                        <a:pt x="46" y="2373"/>
                        <a:pt x="0" y="2656"/>
                        <a:pt x="0" y="2928"/>
                      </a:cubicBezTo>
                      <a:cubicBezTo>
                        <a:pt x="0" y="4542"/>
                        <a:pt x="1313" y="5854"/>
                        <a:pt x="2928" y="5854"/>
                      </a:cubicBezTo>
                      <a:cubicBezTo>
                        <a:pt x="4541" y="5854"/>
                        <a:pt x="5854" y="4542"/>
                        <a:pt x="5854" y="2928"/>
                      </a:cubicBezTo>
                      <a:cubicBezTo>
                        <a:pt x="5854" y="1313"/>
                        <a:pt x="4541" y="1"/>
                        <a:pt x="292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4" name="Google Shape;12624;p89">
                <a:extLst>
                  <a:ext uri="{FF2B5EF4-FFF2-40B4-BE49-F238E27FC236}">
                    <a16:creationId xmlns:a16="http://schemas.microsoft.com/office/drawing/2014/main" id="{ADBD9E90-2CDB-656B-72AA-E42D6E10F3FF}"/>
                  </a:ext>
                </a:extLst>
              </p:cNvPr>
              <p:cNvGrpSpPr/>
              <p:nvPr/>
            </p:nvGrpSpPr>
            <p:grpSpPr>
              <a:xfrm>
                <a:off x="7676248" y="5123204"/>
                <a:ext cx="620859" cy="620859"/>
                <a:chOff x="6613801" y="2571753"/>
                <a:chExt cx="417024" cy="417024"/>
              </a:xfrm>
              <a:grpFill/>
            </p:grpSpPr>
            <p:sp>
              <p:nvSpPr>
                <p:cNvPr id="77" name="Google Shape;12625;p89">
                  <a:extLst>
                    <a:ext uri="{FF2B5EF4-FFF2-40B4-BE49-F238E27FC236}">
                      <a16:creationId xmlns:a16="http://schemas.microsoft.com/office/drawing/2014/main" id="{668A08BD-7A5A-1DEE-025C-82F871CCEA30}"/>
                    </a:ext>
                  </a:extLst>
                </p:cNvPr>
                <p:cNvSpPr/>
                <p:nvPr/>
              </p:nvSpPr>
              <p:spPr>
                <a:xfrm>
                  <a:off x="6613801" y="2571753"/>
                  <a:ext cx="417024" cy="417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2" h="19982" extrusionOk="0">
                      <a:moveTo>
                        <a:pt x="9991" y="1171"/>
                      </a:moveTo>
                      <a:cubicBezTo>
                        <a:pt x="14854" y="1171"/>
                        <a:pt x="18812" y="5127"/>
                        <a:pt x="18812" y="9991"/>
                      </a:cubicBezTo>
                      <a:cubicBezTo>
                        <a:pt x="18812" y="14854"/>
                        <a:pt x="14854" y="18810"/>
                        <a:pt x="9991" y="18810"/>
                      </a:cubicBezTo>
                      <a:cubicBezTo>
                        <a:pt x="5127" y="18810"/>
                        <a:pt x="1171" y="14854"/>
                        <a:pt x="1171" y="9991"/>
                      </a:cubicBezTo>
                      <a:cubicBezTo>
                        <a:pt x="1171" y="5127"/>
                        <a:pt x="5127" y="1171"/>
                        <a:pt x="9991" y="1171"/>
                      </a:cubicBezTo>
                      <a:close/>
                      <a:moveTo>
                        <a:pt x="9991" y="0"/>
                      </a:moveTo>
                      <a:cubicBezTo>
                        <a:pt x="4490" y="0"/>
                        <a:pt x="0" y="4490"/>
                        <a:pt x="0" y="9990"/>
                      </a:cubicBezTo>
                      <a:cubicBezTo>
                        <a:pt x="0" y="15493"/>
                        <a:pt x="4490" y="19981"/>
                        <a:pt x="9991" y="19981"/>
                      </a:cubicBezTo>
                      <a:cubicBezTo>
                        <a:pt x="15493" y="19981"/>
                        <a:pt x="19981" y="15491"/>
                        <a:pt x="19981" y="9990"/>
                      </a:cubicBezTo>
                      <a:cubicBezTo>
                        <a:pt x="19981" y="4488"/>
                        <a:pt x="15491" y="0"/>
                        <a:pt x="999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Google Shape;12626;p89">
                  <a:extLst>
                    <a:ext uri="{FF2B5EF4-FFF2-40B4-BE49-F238E27FC236}">
                      <a16:creationId xmlns:a16="http://schemas.microsoft.com/office/drawing/2014/main" id="{54FE9C5C-2F36-1D06-01D6-39987FA0FDE4}"/>
                    </a:ext>
                  </a:extLst>
                </p:cNvPr>
                <p:cNvSpPr/>
                <p:nvPr/>
              </p:nvSpPr>
              <p:spPr>
                <a:xfrm>
                  <a:off x="6663449" y="2645840"/>
                  <a:ext cx="317704" cy="268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23" h="12881" extrusionOk="0">
                      <a:moveTo>
                        <a:pt x="12295" y="1172"/>
                      </a:moveTo>
                      <a:cubicBezTo>
                        <a:pt x="12619" y="1172"/>
                        <a:pt x="12881" y="1435"/>
                        <a:pt x="12881" y="1757"/>
                      </a:cubicBezTo>
                      <a:cubicBezTo>
                        <a:pt x="12881" y="2079"/>
                        <a:pt x="12617" y="2343"/>
                        <a:pt x="12295" y="2343"/>
                      </a:cubicBezTo>
                      <a:cubicBezTo>
                        <a:pt x="11973" y="2343"/>
                        <a:pt x="11709" y="2079"/>
                        <a:pt x="11709" y="1757"/>
                      </a:cubicBezTo>
                      <a:cubicBezTo>
                        <a:pt x="11709" y="1435"/>
                        <a:pt x="11973" y="1172"/>
                        <a:pt x="12295" y="1172"/>
                      </a:cubicBezTo>
                      <a:close/>
                      <a:moveTo>
                        <a:pt x="2343" y="4685"/>
                      </a:moveTo>
                      <a:cubicBezTo>
                        <a:pt x="2592" y="4685"/>
                        <a:pt x="2827" y="4763"/>
                        <a:pt x="3022" y="4902"/>
                      </a:cubicBezTo>
                      <a:cubicBezTo>
                        <a:pt x="2330" y="5410"/>
                        <a:pt x="1821" y="6015"/>
                        <a:pt x="1513" y="6677"/>
                      </a:cubicBezTo>
                      <a:cubicBezTo>
                        <a:pt x="1301" y="6461"/>
                        <a:pt x="1173" y="6167"/>
                        <a:pt x="1173" y="5856"/>
                      </a:cubicBezTo>
                      <a:cubicBezTo>
                        <a:pt x="1173" y="5210"/>
                        <a:pt x="1697" y="4685"/>
                        <a:pt x="2343" y="4685"/>
                      </a:cubicBezTo>
                      <a:close/>
                      <a:moveTo>
                        <a:pt x="12881" y="4685"/>
                      </a:moveTo>
                      <a:cubicBezTo>
                        <a:pt x="13526" y="4685"/>
                        <a:pt x="14052" y="5208"/>
                        <a:pt x="14052" y="5854"/>
                      </a:cubicBezTo>
                      <a:cubicBezTo>
                        <a:pt x="14052" y="6167"/>
                        <a:pt x="13923" y="6461"/>
                        <a:pt x="13712" y="6677"/>
                      </a:cubicBezTo>
                      <a:cubicBezTo>
                        <a:pt x="13404" y="6015"/>
                        <a:pt x="12893" y="5410"/>
                        <a:pt x="12201" y="4902"/>
                      </a:cubicBezTo>
                      <a:cubicBezTo>
                        <a:pt x="12396" y="4763"/>
                        <a:pt x="12633" y="4685"/>
                        <a:pt x="12881" y="4685"/>
                      </a:cubicBezTo>
                      <a:close/>
                      <a:moveTo>
                        <a:pt x="7616" y="4685"/>
                      </a:moveTo>
                      <a:cubicBezTo>
                        <a:pt x="9058" y="4685"/>
                        <a:pt x="10407" y="5074"/>
                        <a:pt x="11416" y="5778"/>
                      </a:cubicBezTo>
                      <a:cubicBezTo>
                        <a:pt x="12360" y="6440"/>
                        <a:pt x="12881" y="7299"/>
                        <a:pt x="12881" y="8196"/>
                      </a:cubicBezTo>
                      <a:cubicBezTo>
                        <a:pt x="12881" y="9095"/>
                        <a:pt x="12360" y="9953"/>
                        <a:pt x="11416" y="10615"/>
                      </a:cubicBezTo>
                      <a:cubicBezTo>
                        <a:pt x="10407" y="11320"/>
                        <a:pt x="9056" y="11710"/>
                        <a:pt x="7612" y="11710"/>
                      </a:cubicBezTo>
                      <a:cubicBezTo>
                        <a:pt x="6167" y="11710"/>
                        <a:pt x="4816" y="11320"/>
                        <a:pt x="3807" y="10615"/>
                      </a:cubicBezTo>
                      <a:cubicBezTo>
                        <a:pt x="2863" y="9953"/>
                        <a:pt x="2343" y="9095"/>
                        <a:pt x="2343" y="8196"/>
                      </a:cubicBezTo>
                      <a:cubicBezTo>
                        <a:pt x="2343" y="7299"/>
                        <a:pt x="2863" y="6440"/>
                        <a:pt x="3807" y="5778"/>
                      </a:cubicBezTo>
                      <a:cubicBezTo>
                        <a:pt x="4816" y="5074"/>
                        <a:pt x="6165" y="4685"/>
                        <a:pt x="7609" y="4685"/>
                      </a:cubicBezTo>
                      <a:close/>
                      <a:moveTo>
                        <a:pt x="8782" y="0"/>
                      </a:moveTo>
                      <a:cubicBezTo>
                        <a:pt x="8538" y="0"/>
                        <a:pt x="8309" y="156"/>
                        <a:pt x="8228" y="402"/>
                      </a:cubicBezTo>
                      <a:lnTo>
                        <a:pt x="7186" y="3524"/>
                      </a:lnTo>
                      <a:cubicBezTo>
                        <a:pt x="6065" y="3576"/>
                        <a:pt x="4998" y="3836"/>
                        <a:pt x="4073" y="4276"/>
                      </a:cubicBezTo>
                      <a:cubicBezTo>
                        <a:pt x="3634" y="3797"/>
                        <a:pt x="3011" y="3514"/>
                        <a:pt x="2343" y="3514"/>
                      </a:cubicBezTo>
                      <a:cubicBezTo>
                        <a:pt x="1051" y="3514"/>
                        <a:pt x="0" y="4565"/>
                        <a:pt x="0" y="5856"/>
                      </a:cubicBezTo>
                      <a:cubicBezTo>
                        <a:pt x="0" y="6702"/>
                        <a:pt x="469" y="7478"/>
                        <a:pt x="1186" y="7889"/>
                      </a:cubicBezTo>
                      <a:cubicBezTo>
                        <a:pt x="1177" y="7991"/>
                        <a:pt x="1171" y="8094"/>
                        <a:pt x="1171" y="8196"/>
                      </a:cubicBezTo>
                      <a:cubicBezTo>
                        <a:pt x="1171" y="9488"/>
                        <a:pt x="1870" y="10687"/>
                        <a:pt x="3137" y="11573"/>
                      </a:cubicBezTo>
                      <a:cubicBezTo>
                        <a:pt x="4340" y="12415"/>
                        <a:pt x="5928" y="12881"/>
                        <a:pt x="7611" y="12881"/>
                      </a:cubicBezTo>
                      <a:cubicBezTo>
                        <a:pt x="9293" y="12881"/>
                        <a:pt x="10883" y="12415"/>
                        <a:pt x="12086" y="11573"/>
                      </a:cubicBezTo>
                      <a:cubicBezTo>
                        <a:pt x="13353" y="10687"/>
                        <a:pt x="14050" y="9488"/>
                        <a:pt x="14050" y="8196"/>
                      </a:cubicBezTo>
                      <a:cubicBezTo>
                        <a:pt x="14050" y="8094"/>
                        <a:pt x="14046" y="7991"/>
                        <a:pt x="14037" y="7889"/>
                      </a:cubicBezTo>
                      <a:cubicBezTo>
                        <a:pt x="14754" y="7478"/>
                        <a:pt x="15223" y="6702"/>
                        <a:pt x="15223" y="5856"/>
                      </a:cubicBezTo>
                      <a:cubicBezTo>
                        <a:pt x="15223" y="4565"/>
                        <a:pt x="14172" y="3514"/>
                        <a:pt x="12881" y="3514"/>
                      </a:cubicBezTo>
                      <a:cubicBezTo>
                        <a:pt x="12212" y="3514"/>
                        <a:pt x="11589" y="3797"/>
                        <a:pt x="11152" y="4276"/>
                      </a:cubicBezTo>
                      <a:cubicBezTo>
                        <a:pt x="10330" y="3885"/>
                        <a:pt x="9396" y="3636"/>
                        <a:pt x="8412" y="3549"/>
                      </a:cubicBezTo>
                      <a:lnTo>
                        <a:pt x="9153" y="1327"/>
                      </a:lnTo>
                      <a:lnTo>
                        <a:pt x="10540" y="1789"/>
                      </a:lnTo>
                      <a:cubicBezTo>
                        <a:pt x="10556" y="2742"/>
                        <a:pt x="11338" y="3514"/>
                        <a:pt x="12295" y="3514"/>
                      </a:cubicBezTo>
                      <a:cubicBezTo>
                        <a:pt x="13263" y="3514"/>
                        <a:pt x="14052" y="2725"/>
                        <a:pt x="14052" y="1757"/>
                      </a:cubicBezTo>
                      <a:cubicBezTo>
                        <a:pt x="14052" y="790"/>
                        <a:pt x="13263" y="1"/>
                        <a:pt x="12295" y="1"/>
                      </a:cubicBezTo>
                      <a:cubicBezTo>
                        <a:pt x="11732" y="1"/>
                        <a:pt x="11232" y="268"/>
                        <a:pt x="10910" y="678"/>
                      </a:cubicBezTo>
                      <a:lnTo>
                        <a:pt x="8968" y="31"/>
                      </a:lnTo>
                      <a:cubicBezTo>
                        <a:pt x="8906" y="10"/>
                        <a:pt x="8844" y="0"/>
                        <a:pt x="878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Google Shape;12627;p89">
                  <a:extLst>
                    <a:ext uri="{FF2B5EF4-FFF2-40B4-BE49-F238E27FC236}">
                      <a16:creationId xmlns:a16="http://schemas.microsoft.com/office/drawing/2014/main" id="{B8E0B2E6-F7EE-3B7C-C746-7809AA40883F}"/>
                    </a:ext>
                  </a:extLst>
                </p:cNvPr>
                <p:cNvSpPr/>
                <p:nvPr/>
              </p:nvSpPr>
              <p:spPr>
                <a:xfrm>
                  <a:off x="6748992" y="2768030"/>
                  <a:ext cx="48898" cy="48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2342" extrusionOk="0">
                      <a:moveTo>
                        <a:pt x="1171" y="1"/>
                      </a:moveTo>
                      <a:cubicBezTo>
                        <a:pt x="526" y="1"/>
                        <a:pt x="0" y="525"/>
                        <a:pt x="0" y="1170"/>
                      </a:cubicBezTo>
                      <a:cubicBezTo>
                        <a:pt x="0" y="1816"/>
                        <a:pt x="526" y="2341"/>
                        <a:pt x="1171" y="2341"/>
                      </a:cubicBezTo>
                      <a:cubicBezTo>
                        <a:pt x="1817" y="2341"/>
                        <a:pt x="2342" y="1816"/>
                        <a:pt x="2342" y="1170"/>
                      </a:cubicBezTo>
                      <a:cubicBezTo>
                        <a:pt x="2342" y="525"/>
                        <a:pt x="1817" y="1"/>
                        <a:pt x="117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Google Shape;12628;p89">
                  <a:extLst>
                    <a:ext uri="{FF2B5EF4-FFF2-40B4-BE49-F238E27FC236}">
                      <a16:creationId xmlns:a16="http://schemas.microsoft.com/office/drawing/2014/main" id="{767A5402-CAEF-31EC-C1C4-D6ABCA6E13B3}"/>
                    </a:ext>
                  </a:extLst>
                </p:cNvPr>
                <p:cNvSpPr/>
                <p:nvPr/>
              </p:nvSpPr>
              <p:spPr>
                <a:xfrm>
                  <a:off x="6846703" y="2768030"/>
                  <a:ext cx="48898" cy="48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2342" extrusionOk="0">
                      <a:moveTo>
                        <a:pt x="1172" y="1"/>
                      </a:moveTo>
                      <a:cubicBezTo>
                        <a:pt x="526" y="1"/>
                        <a:pt x="1" y="525"/>
                        <a:pt x="1" y="1170"/>
                      </a:cubicBezTo>
                      <a:cubicBezTo>
                        <a:pt x="1" y="1816"/>
                        <a:pt x="526" y="2341"/>
                        <a:pt x="1172" y="2341"/>
                      </a:cubicBezTo>
                      <a:cubicBezTo>
                        <a:pt x="1818" y="2341"/>
                        <a:pt x="2343" y="1816"/>
                        <a:pt x="2343" y="1170"/>
                      </a:cubicBezTo>
                      <a:cubicBezTo>
                        <a:pt x="2343" y="525"/>
                        <a:pt x="1818" y="1"/>
                        <a:pt x="117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Google Shape;12629;p89">
                  <a:extLst>
                    <a:ext uri="{FF2B5EF4-FFF2-40B4-BE49-F238E27FC236}">
                      <a16:creationId xmlns:a16="http://schemas.microsoft.com/office/drawing/2014/main" id="{D6051FA0-EA9F-904F-DF02-533ED9A28DAA}"/>
                    </a:ext>
                  </a:extLst>
                </p:cNvPr>
                <p:cNvSpPr/>
                <p:nvPr/>
              </p:nvSpPr>
              <p:spPr>
                <a:xfrm>
                  <a:off x="6759469" y="2841323"/>
                  <a:ext cx="125658" cy="35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1" h="1722" extrusionOk="0">
                      <a:moveTo>
                        <a:pt x="670" y="0"/>
                      </a:moveTo>
                      <a:cubicBezTo>
                        <a:pt x="455" y="0"/>
                        <a:pt x="249" y="119"/>
                        <a:pt x="146" y="324"/>
                      </a:cubicBezTo>
                      <a:cubicBezTo>
                        <a:pt x="1" y="614"/>
                        <a:pt x="117" y="965"/>
                        <a:pt x="407" y="1110"/>
                      </a:cubicBezTo>
                      <a:cubicBezTo>
                        <a:pt x="1223" y="1516"/>
                        <a:pt x="2116" y="1722"/>
                        <a:pt x="3011" y="1722"/>
                      </a:cubicBezTo>
                      <a:cubicBezTo>
                        <a:pt x="3905" y="1722"/>
                        <a:pt x="4800" y="1518"/>
                        <a:pt x="5614" y="1110"/>
                      </a:cubicBezTo>
                      <a:cubicBezTo>
                        <a:pt x="5904" y="965"/>
                        <a:pt x="6021" y="614"/>
                        <a:pt x="5875" y="324"/>
                      </a:cubicBezTo>
                      <a:cubicBezTo>
                        <a:pt x="5774" y="119"/>
                        <a:pt x="5567" y="0"/>
                        <a:pt x="5352" y="0"/>
                      </a:cubicBezTo>
                      <a:cubicBezTo>
                        <a:pt x="5264" y="0"/>
                        <a:pt x="5174" y="20"/>
                        <a:pt x="5090" y="62"/>
                      </a:cubicBezTo>
                      <a:cubicBezTo>
                        <a:pt x="4439" y="388"/>
                        <a:pt x="3725" y="551"/>
                        <a:pt x="3011" y="551"/>
                      </a:cubicBezTo>
                      <a:cubicBezTo>
                        <a:pt x="2296" y="551"/>
                        <a:pt x="1582" y="388"/>
                        <a:pt x="931" y="62"/>
                      </a:cubicBezTo>
                      <a:cubicBezTo>
                        <a:pt x="847" y="20"/>
                        <a:pt x="758" y="0"/>
                        <a:pt x="67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5" name="Google Shape;12633;p89">
                <a:extLst>
                  <a:ext uri="{FF2B5EF4-FFF2-40B4-BE49-F238E27FC236}">
                    <a16:creationId xmlns:a16="http://schemas.microsoft.com/office/drawing/2014/main" id="{C659CBB7-1684-6338-3BF2-242105C88171}"/>
                  </a:ext>
                </a:extLst>
              </p:cNvPr>
              <p:cNvGrpSpPr/>
              <p:nvPr/>
            </p:nvGrpSpPr>
            <p:grpSpPr>
              <a:xfrm>
                <a:off x="2040531" y="5215345"/>
                <a:ext cx="620859" cy="436577"/>
                <a:chOff x="3476576" y="2633631"/>
                <a:chExt cx="417024" cy="293244"/>
              </a:xfrm>
              <a:grpFill/>
            </p:grpSpPr>
            <p:sp>
              <p:nvSpPr>
                <p:cNvPr id="75" name="Google Shape;12634;p89">
                  <a:extLst>
                    <a:ext uri="{FF2B5EF4-FFF2-40B4-BE49-F238E27FC236}">
                      <a16:creationId xmlns:a16="http://schemas.microsoft.com/office/drawing/2014/main" id="{B73DA27E-7EC5-653A-0FBC-C2593378B9FF}"/>
                    </a:ext>
                  </a:extLst>
                </p:cNvPr>
                <p:cNvSpPr/>
                <p:nvPr/>
              </p:nvSpPr>
              <p:spPr>
                <a:xfrm>
                  <a:off x="3476576" y="2633631"/>
                  <a:ext cx="417024" cy="293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2" h="14051" extrusionOk="0">
                      <a:moveTo>
                        <a:pt x="17056" y="1172"/>
                      </a:moveTo>
                      <a:cubicBezTo>
                        <a:pt x="18023" y="1172"/>
                        <a:pt x="18811" y="1961"/>
                        <a:pt x="18811" y="2929"/>
                      </a:cubicBezTo>
                      <a:lnTo>
                        <a:pt x="18811" y="11124"/>
                      </a:lnTo>
                      <a:cubicBezTo>
                        <a:pt x="18811" y="12092"/>
                        <a:pt x="18023" y="12881"/>
                        <a:pt x="17056" y="12881"/>
                      </a:cubicBezTo>
                      <a:lnTo>
                        <a:pt x="2927" y="12881"/>
                      </a:lnTo>
                      <a:cubicBezTo>
                        <a:pt x="1959" y="12881"/>
                        <a:pt x="1172" y="12092"/>
                        <a:pt x="1172" y="11124"/>
                      </a:cubicBezTo>
                      <a:lnTo>
                        <a:pt x="1172" y="2929"/>
                      </a:lnTo>
                      <a:cubicBezTo>
                        <a:pt x="1172" y="1961"/>
                        <a:pt x="1959" y="1172"/>
                        <a:pt x="2927" y="1172"/>
                      </a:cubicBezTo>
                      <a:close/>
                      <a:moveTo>
                        <a:pt x="2927" y="1"/>
                      </a:moveTo>
                      <a:cubicBezTo>
                        <a:pt x="1313" y="1"/>
                        <a:pt x="1" y="1315"/>
                        <a:pt x="1" y="2929"/>
                      </a:cubicBezTo>
                      <a:lnTo>
                        <a:pt x="1" y="11124"/>
                      </a:lnTo>
                      <a:cubicBezTo>
                        <a:pt x="1" y="12738"/>
                        <a:pt x="1313" y="14050"/>
                        <a:pt x="2927" y="14050"/>
                      </a:cubicBezTo>
                      <a:lnTo>
                        <a:pt x="17056" y="14050"/>
                      </a:lnTo>
                      <a:cubicBezTo>
                        <a:pt x="18669" y="14050"/>
                        <a:pt x="19982" y="12738"/>
                        <a:pt x="19982" y="11124"/>
                      </a:cubicBezTo>
                      <a:lnTo>
                        <a:pt x="19982" y="2929"/>
                      </a:lnTo>
                      <a:cubicBezTo>
                        <a:pt x="19982" y="1315"/>
                        <a:pt x="18669" y="1"/>
                        <a:pt x="1705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76" name="Google Shape;12635;p89">
                  <a:extLst>
                    <a:ext uri="{FF2B5EF4-FFF2-40B4-BE49-F238E27FC236}">
                      <a16:creationId xmlns:a16="http://schemas.microsoft.com/office/drawing/2014/main" id="{0377C16E-0C17-111C-977C-83D18CEFA006}"/>
                    </a:ext>
                  </a:extLst>
                </p:cNvPr>
                <p:cNvSpPr/>
                <p:nvPr/>
              </p:nvSpPr>
              <p:spPr>
                <a:xfrm>
                  <a:off x="3636206" y="2706945"/>
                  <a:ext cx="122194" cy="146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5" h="7026" extrusionOk="0">
                      <a:moveTo>
                        <a:pt x="1172" y="1643"/>
                      </a:moveTo>
                      <a:lnTo>
                        <a:pt x="4165" y="3514"/>
                      </a:lnTo>
                      <a:lnTo>
                        <a:pt x="1172" y="5384"/>
                      </a:lnTo>
                      <a:lnTo>
                        <a:pt x="1172" y="1643"/>
                      </a:lnTo>
                      <a:close/>
                      <a:moveTo>
                        <a:pt x="586" y="0"/>
                      </a:moveTo>
                      <a:cubicBezTo>
                        <a:pt x="489" y="0"/>
                        <a:pt x="391" y="25"/>
                        <a:pt x="302" y="74"/>
                      </a:cubicBezTo>
                      <a:cubicBezTo>
                        <a:pt x="116" y="178"/>
                        <a:pt x="1" y="373"/>
                        <a:pt x="1" y="587"/>
                      </a:cubicBezTo>
                      <a:lnTo>
                        <a:pt x="1" y="6440"/>
                      </a:lnTo>
                      <a:cubicBezTo>
                        <a:pt x="1" y="6653"/>
                        <a:pt x="116" y="6849"/>
                        <a:pt x="302" y="6953"/>
                      </a:cubicBezTo>
                      <a:cubicBezTo>
                        <a:pt x="389" y="7001"/>
                        <a:pt x="487" y="7026"/>
                        <a:pt x="585" y="7026"/>
                      </a:cubicBezTo>
                      <a:cubicBezTo>
                        <a:pt x="693" y="7026"/>
                        <a:pt x="801" y="6997"/>
                        <a:pt x="896" y="6937"/>
                      </a:cubicBezTo>
                      <a:lnTo>
                        <a:pt x="5580" y="4010"/>
                      </a:lnTo>
                      <a:cubicBezTo>
                        <a:pt x="5750" y="3903"/>
                        <a:pt x="5854" y="3714"/>
                        <a:pt x="5854" y="3513"/>
                      </a:cubicBezTo>
                      <a:cubicBezTo>
                        <a:pt x="5854" y="3311"/>
                        <a:pt x="5750" y="3123"/>
                        <a:pt x="5580" y="3017"/>
                      </a:cubicBezTo>
                      <a:lnTo>
                        <a:pt x="896" y="90"/>
                      </a:lnTo>
                      <a:cubicBezTo>
                        <a:pt x="801" y="30"/>
                        <a:pt x="694" y="0"/>
                        <a:pt x="5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6" name="Google Shape;12636;p89">
                <a:extLst>
                  <a:ext uri="{FF2B5EF4-FFF2-40B4-BE49-F238E27FC236}">
                    <a16:creationId xmlns:a16="http://schemas.microsoft.com/office/drawing/2014/main" id="{C43A53A4-7EFF-1AFB-7DE2-414C5798ECD1}"/>
                  </a:ext>
                </a:extLst>
              </p:cNvPr>
              <p:cNvGrpSpPr/>
              <p:nvPr/>
            </p:nvGrpSpPr>
            <p:grpSpPr>
              <a:xfrm>
                <a:off x="2979814" y="5123312"/>
                <a:ext cx="620890" cy="620641"/>
                <a:chOff x="3988564" y="2571836"/>
                <a:chExt cx="417045" cy="416878"/>
              </a:xfrm>
              <a:grpFill/>
            </p:grpSpPr>
            <p:sp>
              <p:nvSpPr>
                <p:cNvPr id="73" name="Google Shape;12637;p89">
                  <a:extLst>
                    <a:ext uri="{FF2B5EF4-FFF2-40B4-BE49-F238E27FC236}">
                      <a16:creationId xmlns:a16="http://schemas.microsoft.com/office/drawing/2014/main" id="{4EE60DA7-6430-0D07-49B7-6AF7AAA57366}"/>
                    </a:ext>
                  </a:extLst>
                </p:cNvPr>
                <p:cNvSpPr/>
                <p:nvPr/>
              </p:nvSpPr>
              <p:spPr>
                <a:xfrm>
                  <a:off x="4090678" y="2650431"/>
                  <a:ext cx="213124" cy="2592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12" h="12423" extrusionOk="0">
                      <a:moveTo>
                        <a:pt x="4938" y="1172"/>
                      </a:moveTo>
                      <a:cubicBezTo>
                        <a:pt x="7267" y="1172"/>
                        <a:pt x="8610" y="2621"/>
                        <a:pt x="8610" y="3081"/>
                      </a:cubicBezTo>
                      <a:cubicBezTo>
                        <a:pt x="8610" y="3348"/>
                        <a:pt x="8308" y="3471"/>
                        <a:pt x="8102" y="3471"/>
                      </a:cubicBezTo>
                      <a:cubicBezTo>
                        <a:pt x="7867" y="3471"/>
                        <a:pt x="7733" y="3357"/>
                        <a:pt x="7407" y="3026"/>
                      </a:cubicBezTo>
                      <a:cubicBezTo>
                        <a:pt x="6933" y="2541"/>
                        <a:pt x="6282" y="1879"/>
                        <a:pt x="4821" y="1879"/>
                      </a:cubicBezTo>
                      <a:cubicBezTo>
                        <a:pt x="4177" y="1879"/>
                        <a:pt x="3602" y="2046"/>
                        <a:pt x="3162" y="2362"/>
                      </a:cubicBezTo>
                      <a:cubicBezTo>
                        <a:pt x="2687" y="2700"/>
                        <a:pt x="2417" y="3188"/>
                        <a:pt x="2417" y="3701"/>
                      </a:cubicBezTo>
                      <a:cubicBezTo>
                        <a:pt x="2417" y="4145"/>
                        <a:pt x="2603" y="4758"/>
                        <a:pt x="3491" y="5152"/>
                      </a:cubicBezTo>
                      <a:cubicBezTo>
                        <a:pt x="3997" y="5378"/>
                        <a:pt x="4646" y="5506"/>
                        <a:pt x="5334" y="5642"/>
                      </a:cubicBezTo>
                      <a:cubicBezTo>
                        <a:pt x="7566" y="6081"/>
                        <a:pt x="9029" y="6514"/>
                        <a:pt x="9029" y="8449"/>
                      </a:cubicBezTo>
                      <a:cubicBezTo>
                        <a:pt x="9029" y="8455"/>
                        <a:pt x="9029" y="8464"/>
                        <a:pt x="9029" y="8478"/>
                      </a:cubicBezTo>
                      <a:cubicBezTo>
                        <a:pt x="9035" y="8646"/>
                        <a:pt x="9028" y="9518"/>
                        <a:pt x="8347" y="10222"/>
                      </a:cubicBezTo>
                      <a:cubicBezTo>
                        <a:pt x="7688" y="10903"/>
                        <a:pt x="6597" y="11248"/>
                        <a:pt x="5102" y="11252"/>
                      </a:cubicBezTo>
                      <a:cubicBezTo>
                        <a:pt x="2240" y="11250"/>
                        <a:pt x="1171" y="9891"/>
                        <a:pt x="1171" y="9033"/>
                      </a:cubicBezTo>
                      <a:cubicBezTo>
                        <a:pt x="1171" y="8780"/>
                        <a:pt x="1518" y="8672"/>
                        <a:pt x="1656" y="8672"/>
                      </a:cubicBezTo>
                      <a:cubicBezTo>
                        <a:pt x="1844" y="8672"/>
                        <a:pt x="2005" y="8837"/>
                        <a:pt x="2327" y="9212"/>
                      </a:cubicBezTo>
                      <a:cubicBezTo>
                        <a:pt x="2843" y="9813"/>
                        <a:pt x="3551" y="10636"/>
                        <a:pt x="5095" y="10636"/>
                      </a:cubicBezTo>
                      <a:cubicBezTo>
                        <a:pt x="6363" y="10636"/>
                        <a:pt x="7727" y="9881"/>
                        <a:pt x="7727" y="8612"/>
                      </a:cubicBezTo>
                      <a:cubicBezTo>
                        <a:pt x="7727" y="7951"/>
                        <a:pt x="7363" y="7445"/>
                        <a:pt x="6647" y="7109"/>
                      </a:cubicBezTo>
                      <a:cubicBezTo>
                        <a:pt x="6130" y="6866"/>
                        <a:pt x="5472" y="6726"/>
                        <a:pt x="4773" y="6578"/>
                      </a:cubicBezTo>
                      <a:cubicBezTo>
                        <a:pt x="2620" y="6120"/>
                        <a:pt x="1209" y="5683"/>
                        <a:pt x="1209" y="3859"/>
                      </a:cubicBezTo>
                      <a:cubicBezTo>
                        <a:pt x="1209" y="2893"/>
                        <a:pt x="1667" y="2191"/>
                        <a:pt x="2606" y="1711"/>
                      </a:cubicBezTo>
                      <a:cubicBezTo>
                        <a:pt x="3388" y="1313"/>
                        <a:pt x="4350" y="1172"/>
                        <a:pt x="4938" y="1172"/>
                      </a:cubicBezTo>
                      <a:close/>
                      <a:moveTo>
                        <a:pt x="4938" y="1"/>
                      </a:moveTo>
                      <a:cubicBezTo>
                        <a:pt x="2944" y="1"/>
                        <a:pt x="39" y="991"/>
                        <a:pt x="39" y="3861"/>
                      </a:cubicBezTo>
                      <a:cubicBezTo>
                        <a:pt x="39" y="5149"/>
                        <a:pt x="579" y="6129"/>
                        <a:pt x="1644" y="6772"/>
                      </a:cubicBezTo>
                      <a:cubicBezTo>
                        <a:pt x="2505" y="7293"/>
                        <a:pt x="3581" y="7523"/>
                        <a:pt x="4529" y="7724"/>
                      </a:cubicBezTo>
                      <a:cubicBezTo>
                        <a:pt x="5159" y="7857"/>
                        <a:pt x="5755" y="7984"/>
                        <a:pt x="6149" y="8170"/>
                      </a:cubicBezTo>
                      <a:cubicBezTo>
                        <a:pt x="6556" y="8359"/>
                        <a:pt x="6556" y="8518"/>
                        <a:pt x="6556" y="8612"/>
                      </a:cubicBezTo>
                      <a:cubicBezTo>
                        <a:pt x="6556" y="9100"/>
                        <a:pt x="5785" y="9465"/>
                        <a:pt x="5095" y="9465"/>
                      </a:cubicBezTo>
                      <a:cubicBezTo>
                        <a:pt x="4089" y="9465"/>
                        <a:pt x="3664" y="8971"/>
                        <a:pt x="3215" y="8449"/>
                      </a:cubicBezTo>
                      <a:cubicBezTo>
                        <a:pt x="2833" y="8005"/>
                        <a:pt x="2401" y="7501"/>
                        <a:pt x="1656" y="7501"/>
                      </a:cubicBezTo>
                      <a:cubicBezTo>
                        <a:pt x="860" y="7501"/>
                        <a:pt x="0" y="8087"/>
                        <a:pt x="0" y="9035"/>
                      </a:cubicBezTo>
                      <a:cubicBezTo>
                        <a:pt x="0" y="10459"/>
                        <a:pt x="1462" y="12423"/>
                        <a:pt x="5104" y="12423"/>
                      </a:cubicBezTo>
                      <a:cubicBezTo>
                        <a:pt x="6926" y="12419"/>
                        <a:pt x="8301" y="11954"/>
                        <a:pt x="9187" y="11036"/>
                      </a:cubicBezTo>
                      <a:cubicBezTo>
                        <a:pt x="10167" y="10024"/>
                        <a:pt x="10211" y="8803"/>
                        <a:pt x="10200" y="8442"/>
                      </a:cubicBezTo>
                      <a:cubicBezTo>
                        <a:pt x="10199" y="7101"/>
                        <a:pt x="9638" y="6090"/>
                        <a:pt x="8536" y="5435"/>
                      </a:cubicBezTo>
                      <a:cubicBezTo>
                        <a:pt x="7642" y="4904"/>
                        <a:pt x="6537" y="4685"/>
                        <a:pt x="5560" y="4492"/>
                      </a:cubicBezTo>
                      <a:cubicBezTo>
                        <a:pt x="4939" y="4370"/>
                        <a:pt x="4354" y="4255"/>
                        <a:pt x="3966" y="4084"/>
                      </a:cubicBezTo>
                      <a:cubicBezTo>
                        <a:pt x="3588" y="3916"/>
                        <a:pt x="3588" y="3781"/>
                        <a:pt x="3588" y="3703"/>
                      </a:cubicBezTo>
                      <a:cubicBezTo>
                        <a:pt x="3588" y="3429"/>
                        <a:pt x="4016" y="3050"/>
                        <a:pt x="4821" y="3050"/>
                      </a:cubicBezTo>
                      <a:cubicBezTo>
                        <a:pt x="5790" y="3050"/>
                        <a:pt x="6153" y="3418"/>
                        <a:pt x="6570" y="3847"/>
                      </a:cubicBezTo>
                      <a:cubicBezTo>
                        <a:pt x="6921" y="4202"/>
                        <a:pt x="7354" y="4644"/>
                        <a:pt x="8102" y="4644"/>
                      </a:cubicBezTo>
                      <a:cubicBezTo>
                        <a:pt x="8966" y="4644"/>
                        <a:pt x="9781" y="4016"/>
                        <a:pt x="9781" y="3082"/>
                      </a:cubicBezTo>
                      <a:cubicBezTo>
                        <a:pt x="9781" y="1768"/>
                        <a:pt x="7722" y="1"/>
                        <a:pt x="493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74" name="Google Shape;12638;p89">
                  <a:extLst>
                    <a:ext uri="{FF2B5EF4-FFF2-40B4-BE49-F238E27FC236}">
                      <a16:creationId xmlns:a16="http://schemas.microsoft.com/office/drawing/2014/main" id="{D0BFF148-C62E-EB23-C0FF-0EDF970B79B1}"/>
                    </a:ext>
                  </a:extLst>
                </p:cNvPr>
                <p:cNvSpPr/>
                <p:nvPr/>
              </p:nvSpPr>
              <p:spPr>
                <a:xfrm>
                  <a:off x="3988564" y="2571836"/>
                  <a:ext cx="417045" cy="41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3" h="19975" extrusionOk="0">
                      <a:moveTo>
                        <a:pt x="5465" y="1172"/>
                      </a:moveTo>
                      <a:cubicBezTo>
                        <a:pt x="6229" y="1172"/>
                        <a:pt x="6714" y="1356"/>
                        <a:pt x="7184" y="1548"/>
                      </a:cubicBezTo>
                      <a:cubicBezTo>
                        <a:pt x="7842" y="1820"/>
                        <a:pt x="8120" y="1882"/>
                        <a:pt x="8506" y="1882"/>
                      </a:cubicBezTo>
                      <a:cubicBezTo>
                        <a:pt x="8831" y="1882"/>
                        <a:pt x="9232" y="1838"/>
                        <a:pt x="10000" y="1838"/>
                      </a:cubicBezTo>
                      <a:cubicBezTo>
                        <a:pt x="13275" y="1838"/>
                        <a:pt x="15226" y="3478"/>
                        <a:pt x="16286" y="4855"/>
                      </a:cubicBezTo>
                      <a:cubicBezTo>
                        <a:pt x="17660" y="6641"/>
                        <a:pt x="18149" y="8709"/>
                        <a:pt x="18149" y="9937"/>
                      </a:cubicBezTo>
                      <a:cubicBezTo>
                        <a:pt x="18149" y="11304"/>
                        <a:pt x="17841" y="11405"/>
                        <a:pt x="18414" y="12744"/>
                      </a:cubicBezTo>
                      <a:cubicBezTo>
                        <a:pt x="18610" y="13203"/>
                        <a:pt x="18812" y="13675"/>
                        <a:pt x="18812" y="14565"/>
                      </a:cubicBezTo>
                      <a:cubicBezTo>
                        <a:pt x="18812" y="15702"/>
                        <a:pt x="18373" y="16765"/>
                        <a:pt x="17575" y="17561"/>
                      </a:cubicBezTo>
                      <a:cubicBezTo>
                        <a:pt x="16776" y="18358"/>
                        <a:pt x="15671" y="18803"/>
                        <a:pt x="14546" y="18803"/>
                      </a:cubicBezTo>
                      <a:cubicBezTo>
                        <a:pt x="14544" y="18803"/>
                        <a:pt x="14542" y="18803"/>
                        <a:pt x="14540" y="18803"/>
                      </a:cubicBezTo>
                      <a:lnTo>
                        <a:pt x="14519" y="18803"/>
                      </a:lnTo>
                      <a:cubicBezTo>
                        <a:pt x="13754" y="18803"/>
                        <a:pt x="13270" y="18612"/>
                        <a:pt x="12799" y="18418"/>
                      </a:cubicBezTo>
                      <a:cubicBezTo>
                        <a:pt x="12161" y="18154"/>
                        <a:pt x="11842" y="18085"/>
                        <a:pt x="11520" y="18085"/>
                      </a:cubicBezTo>
                      <a:cubicBezTo>
                        <a:pt x="11167" y="18085"/>
                        <a:pt x="10809" y="18168"/>
                        <a:pt x="10022" y="18168"/>
                      </a:cubicBezTo>
                      <a:cubicBezTo>
                        <a:pt x="6746" y="18168"/>
                        <a:pt x="4785" y="16516"/>
                        <a:pt x="3717" y="15131"/>
                      </a:cubicBezTo>
                      <a:cubicBezTo>
                        <a:pt x="2328" y="13328"/>
                        <a:pt x="1835" y="11257"/>
                        <a:pt x="1835" y="10031"/>
                      </a:cubicBezTo>
                      <a:cubicBezTo>
                        <a:pt x="1835" y="8674"/>
                        <a:pt x="2146" y="8571"/>
                        <a:pt x="1569" y="7222"/>
                      </a:cubicBezTo>
                      <a:cubicBezTo>
                        <a:pt x="1375" y="6765"/>
                        <a:pt x="1173" y="6293"/>
                        <a:pt x="1171" y="5408"/>
                      </a:cubicBezTo>
                      <a:cubicBezTo>
                        <a:pt x="1175" y="3063"/>
                        <a:pt x="3100" y="1172"/>
                        <a:pt x="5465" y="1172"/>
                      </a:cubicBezTo>
                      <a:close/>
                      <a:moveTo>
                        <a:pt x="5465" y="0"/>
                      </a:moveTo>
                      <a:cubicBezTo>
                        <a:pt x="3993" y="0"/>
                        <a:pt x="2617" y="552"/>
                        <a:pt x="1587" y="1582"/>
                      </a:cubicBezTo>
                      <a:cubicBezTo>
                        <a:pt x="566" y="2603"/>
                        <a:pt x="4" y="3960"/>
                        <a:pt x="0" y="5403"/>
                      </a:cubicBezTo>
                      <a:lnTo>
                        <a:pt x="0" y="5414"/>
                      </a:lnTo>
                      <a:cubicBezTo>
                        <a:pt x="2" y="6535"/>
                        <a:pt x="274" y="7170"/>
                        <a:pt x="492" y="7682"/>
                      </a:cubicBezTo>
                      <a:cubicBezTo>
                        <a:pt x="938" y="8725"/>
                        <a:pt x="664" y="8547"/>
                        <a:pt x="664" y="10031"/>
                      </a:cubicBezTo>
                      <a:cubicBezTo>
                        <a:pt x="664" y="11738"/>
                        <a:pt x="1385" y="14023"/>
                        <a:pt x="2790" y="15845"/>
                      </a:cubicBezTo>
                      <a:cubicBezTo>
                        <a:pt x="4019" y="17439"/>
                        <a:pt x="6270" y="19339"/>
                        <a:pt x="10022" y="19339"/>
                      </a:cubicBezTo>
                      <a:cubicBezTo>
                        <a:pt x="10942" y="19339"/>
                        <a:pt x="11234" y="19255"/>
                        <a:pt x="11494" y="19255"/>
                      </a:cubicBezTo>
                      <a:cubicBezTo>
                        <a:pt x="11700" y="19255"/>
                        <a:pt x="11887" y="19308"/>
                        <a:pt x="12353" y="19500"/>
                      </a:cubicBezTo>
                      <a:cubicBezTo>
                        <a:pt x="12875" y="19716"/>
                        <a:pt x="13523" y="19974"/>
                        <a:pt x="14519" y="19974"/>
                      </a:cubicBezTo>
                      <a:lnTo>
                        <a:pt x="14554" y="19974"/>
                      </a:lnTo>
                      <a:cubicBezTo>
                        <a:pt x="15985" y="19974"/>
                        <a:pt x="17386" y="19403"/>
                        <a:pt x="18402" y="18391"/>
                      </a:cubicBezTo>
                      <a:cubicBezTo>
                        <a:pt x="19422" y="17374"/>
                        <a:pt x="19983" y="16015"/>
                        <a:pt x="19983" y="14565"/>
                      </a:cubicBezTo>
                      <a:cubicBezTo>
                        <a:pt x="19983" y="13436"/>
                        <a:pt x="19711" y="12797"/>
                        <a:pt x="19491" y="12284"/>
                      </a:cubicBezTo>
                      <a:cubicBezTo>
                        <a:pt x="19045" y="11243"/>
                        <a:pt x="19320" y="11421"/>
                        <a:pt x="19320" y="9937"/>
                      </a:cubicBezTo>
                      <a:cubicBezTo>
                        <a:pt x="19320" y="8218"/>
                        <a:pt x="18603" y="5946"/>
                        <a:pt x="17213" y="4140"/>
                      </a:cubicBezTo>
                      <a:cubicBezTo>
                        <a:pt x="15994" y="2557"/>
                        <a:pt x="13753" y="667"/>
                        <a:pt x="10000" y="667"/>
                      </a:cubicBezTo>
                      <a:cubicBezTo>
                        <a:pt x="9146" y="667"/>
                        <a:pt x="8785" y="712"/>
                        <a:pt x="8528" y="712"/>
                      </a:cubicBezTo>
                      <a:cubicBezTo>
                        <a:pt x="8261" y="712"/>
                        <a:pt x="8109" y="664"/>
                        <a:pt x="7630" y="466"/>
                      </a:cubicBezTo>
                      <a:cubicBezTo>
                        <a:pt x="7110" y="252"/>
                        <a:pt x="6461" y="0"/>
                        <a:pt x="546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7" name="Google Shape;12639;p89">
                <a:extLst>
                  <a:ext uri="{FF2B5EF4-FFF2-40B4-BE49-F238E27FC236}">
                    <a16:creationId xmlns:a16="http://schemas.microsoft.com/office/drawing/2014/main" id="{E48BCE9A-D171-BA22-3584-CA1FDFA5922D}"/>
                  </a:ext>
                </a:extLst>
              </p:cNvPr>
              <p:cNvGrpSpPr/>
              <p:nvPr/>
            </p:nvGrpSpPr>
            <p:grpSpPr>
              <a:xfrm>
                <a:off x="3919129" y="5123204"/>
                <a:ext cx="620859" cy="620859"/>
                <a:chOff x="4500573" y="2571753"/>
                <a:chExt cx="417024" cy="417024"/>
              </a:xfrm>
              <a:grpFill/>
            </p:grpSpPr>
            <p:sp>
              <p:nvSpPr>
                <p:cNvPr id="71" name="Google Shape;12640;p89">
                  <a:extLst>
                    <a:ext uri="{FF2B5EF4-FFF2-40B4-BE49-F238E27FC236}">
                      <a16:creationId xmlns:a16="http://schemas.microsoft.com/office/drawing/2014/main" id="{828231A8-DAB3-0BF6-E859-3D669FF5A3DC}"/>
                    </a:ext>
                  </a:extLst>
                </p:cNvPr>
                <p:cNvSpPr/>
                <p:nvPr/>
              </p:nvSpPr>
              <p:spPr>
                <a:xfrm>
                  <a:off x="4550263" y="2632817"/>
                  <a:ext cx="317683" cy="293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22" h="14051" extrusionOk="0">
                      <a:moveTo>
                        <a:pt x="7616" y="1172"/>
                      </a:moveTo>
                      <a:cubicBezTo>
                        <a:pt x="8529" y="1202"/>
                        <a:pt x="10613" y="1570"/>
                        <a:pt x="10613" y="4280"/>
                      </a:cubicBezTo>
                      <a:cubicBezTo>
                        <a:pt x="10613" y="4791"/>
                        <a:pt x="10565" y="5662"/>
                        <a:pt x="10565" y="5683"/>
                      </a:cubicBezTo>
                      <a:cubicBezTo>
                        <a:pt x="10565" y="6490"/>
                        <a:pt x="11186" y="6530"/>
                        <a:pt x="11312" y="6530"/>
                      </a:cubicBezTo>
                      <a:cubicBezTo>
                        <a:pt x="11563" y="6530"/>
                        <a:pt x="11867" y="6461"/>
                        <a:pt x="12149" y="6399"/>
                      </a:cubicBezTo>
                      <a:lnTo>
                        <a:pt x="12149" y="6399"/>
                      </a:lnTo>
                      <a:cubicBezTo>
                        <a:pt x="11697" y="6589"/>
                        <a:pt x="10875" y="6838"/>
                        <a:pt x="10875" y="7608"/>
                      </a:cubicBezTo>
                      <a:cubicBezTo>
                        <a:pt x="10875" y="9260"/>
                        <a:pt x="12294" y="9897"/>
                        <a:pt x="13233" y="10316"/>
                      </a:cubicBezTo>
                      <a:cubicBezTo>
                        <a:pt x="13419" y="10399"/>
                        <a:pt x="13661" y="10509"/>
                        <a:pt x="13838" y="10608"/>
                      </a:cubicBezTo>
                      <a:cubicBezTo>
                        <a:pt x="13590" y="10652"/>
                        <a:pt x="13247" y="10703"/>
                        <a:pt x="12826" y="10802"/>
                      </a:cubicBezTo>
                      <a:cubicBezTo>
                        <a:pt x="12446" y="10894"/>
                        <a:pt x="12149" y="11195"/>
                        <a:pt x="12067" y="11574"/>
                      </a:cubicBezTo>
                      <a:cubicBezTo>
                        <a:pt x="12058" y="11614"/>
                        <a:pt x="12049" y="11652"/>
                        <a:pt x="12041" y="11683"/>
                      </a:cubicBezTo>
                      <a:cubicBezTo>
                        <a:pt x="11837" y="11646"/>
                        <a:pt x="11549" y="11584"/>
                        <a:pt x="11156" y="11584"/>
                      </a:cubicBezTo>
                      <a:cubicBezTo>
                        <a:pt x="10220" y="11584"/>
                        <a:pt x="9658" y="11968"/>
                        <a:pt x="9161" y="12306"/>
                      </a:cubicBezTo>
                      <a:cubicBezTo>
                        <a:pt x="8711" y="12614"/>
                        <a:pt x="8322" y="12879"/>
                        <a:pt x="7611" y="12881"/>
                      </a:cubicBezTo>
                      <a:cubicBezTo>
                        <a:pt x="6900" y="12879"/>
                        <a:pt x="6511" y="12614"/>
                        <a:pt x="6060" y="12306"/>
                      </a:cubicBezTo>
                      <a:cubicBezTo>
                        <a:pt x="5563" y="11968"/>
                        <a:pt x="5000" y="11584"/>
                        <a:pt x="4064" y="11584"/>
                      </a:cubicBezTo>
                      <a:cubicBezTo>
                        <a:pt x="3671" y="11584"/>
                        <a:pt x="3381" y="11646"/>
                        <a:pt x="3180" y="11683"/>
                      </a:cubicBezTo>
                      <a:cubicBezTo>
                        <a:pt x="3171" y="11652"/>
                        <a:pt x="3164" y="11614"/>
                        <a:pt x="3155" y="11574"/>
                      </a:cubicBezTo>
                      <a:cubicBezTo>
                        <a:pt x="3072" y="11195"/>
                        <a:pt x="2775" y="10894"/>
                        <a:pt x="2394" y="10802"/>
                      </a:cubicBezTo>
                      <a:cubicBezTo>
                        <a:pt x="1973" y="10703"/>
                        <a:pt x="1630" y="10652"/>
                        <a:pt x="1384" y="10608"/>
                      </a:cubicBezTo>
                      <a:cubicBezTo>
                        <a:pt x="1559" y="10509"/>
                        <a:pt x="1803" y="10399"/>
                        <a:pt x="1987" y="10316"/>
                      </a:cubicBezTo>
                      <a:cubicBezTo>
                        <a:pt x="2927" y="9897"/>
                        <a:pt x="4347" y="9260"/>
                        <a:pt x="4347" y="7608"/>
                      </a:cubicBezTo>
                      <a:cubicBezTo>
                        <a:pt x="4347" y="6838"/>
                        <a:pt x="3525" y="6589"/>
                        <a:pt x="3072" y="6399"/>
                      </a:cubicBezTo>
                      <a:lnTo>
                        <a:pt x="3072" y="6399"/>
                      </a:lnTo>
                      <a:cubicBezTo>
                        <a:pt x="3355" y="6461"/>
                        <a:pt x="3657" y="6530"/>
                        <a:pt x="3910" y="6530"/>
                      </a:cubicBezTo>
                      <a:cubicBezTo>
                        <a:pt x="4034" y="6530"/>
                        <a:pt x="4655" y="6490"/>
                        <a:pt x="4655" y="5683"/>
                      </a:cubicBezTo>
                      <a:cubicBezTo>
                        <a:pt x="4655" y="5662"/>
                        <a:pt x="4609" y="4793"/>
                        <a:pt x="4609" y="4280"/>
                      </a:cubicBezTo>
                      <a:cubicBezTo>
                        <a:pt x="4609" y="1558"/>
                        <a:pt x="6698" y="1199"/>
                        <a:pt x="7616" y="1172"/>
                      </a:cubicBezTo>
                      <a:close/>
                      <a:moveTo>
                        <a:pt x="7602" y="1"/>
                      </a:moveTo>
                      <a:cubicBezTo>
                        <a:pt x="7201" y="11"/>
                        <a:pt x="6164" y="98"/>
                        <a:pt x="5219" y="691"/>
                      </a:cubicBezTo>
                      <a:cubicBezTo>
                        <a:pt x="4407" y="1200"/>
                        <a:pt x="3438" y="2237"/>
                        <a:pt x="3438" y="4280"/>
                      </a:cubicBezTo>
                      <a:cubicBezTo>
                        <a:pt x="3438" y="4714"/>
                        <a:pt x="3454" y="5041"/>
                        <a:pt x="3466" y="5288"/>
                      </a:cubicBezTo>
                      <a:cubicBezTo>
                        <a:pt x="3176" y="5225"/>
                        <a:pt x="2914" y="5159"/>
                        <a:pt x="2711" y="5159"/>
                      </a:cubicBezTo>
                      <a:cubicBezTo>
                        <a:pt x="2005" y="5159"/>
                        <a:pt x="1492" y="5593"/>
                        <a:pt x="1492" y="6187"/>
                      </a:cubicBezTo>
                      <a:cubicBezTo>
                        <a:pt x="1492" y="7031"/>
                        <a:pt x="2302" y="7355"/>
                        <a:pt x="2785" y="7547"/>
                      </a:cubicBezTo>
                      <a:cubicBezTo>
                        <a:pt x="2907" y="7595"/>
                        <a:pt x="3077" y="7664"/>
                        <a:pt x="3173" y="7717"/>
                      </a:cubicBezTo>
                      <a:cubicBezTo>
                        <a:pt x="3084" y="8885"/>
                        <a:pt x="1453" y="9124"/>
                        <a:pt x="595" y="9723"/>
                      </a:cubicBezTo>
                      <a:cubicBezTo>
                        <a:pt x="201" y="9999"/>
                        <a:pt x="1" y="10337"/>
                        <a:pt x="1" y="10730"/>
                      </a:cubicBezTo>
                      <a:cubicBezTo>
                        <a:pt x="1" y="11119"/>
                        <a:pt x="194" y="11425"/>
                        <a:pt x="547" y="11590"/>
                      </a:cubicBezTo>
                      <a:cubicBezTo>
                        <a:pt x="892" y="11752"/>
                        <a:pt x="1340" y="11765"/>
                        <a:pt x="2032" y="11920"/>
                      </a:cubicBezTo>
                      <a:cubicBezTo>
                        <a:pt x="2081" y="12138"/>
                        <a:pt x="2134" y="12318"/>
                        <a:pt x="2231" y="12474"/>
                      </a:cubicBezTo>
                      <a:cubicBezTo>
                        <a:pt x="2428" y="12789"/>
                        <a:pt x="2691" y="12874"/>
                        <a:pt x="2981" y="12874"/>
                      </a:cubicBezTo>
                      <a:cubicBezTo>
                        <a:pt x="3325" y="12874"/>
                        <a:pt x="3708" y="12754"/>
                        <a:pt x="4064" y="12754"/>
                      </a:cubicBezTo>
                      <a:cubicBezTo>
                        <a:pt x="4639" y="12754"/>
                        <a:pt x="4975" y="12984"/>
                        <a:pt x="5400" y="13274"/>
                      </a:cubicBezTo>
                      <a:cubicBezTo>
                        <a:pt x="5907" y="13619"/>
                        <a:pt x="6537" y="14050"/>
                        <a:pt x="7609" y="14050"/>
                      </a:cubicBezTo>
                      <a:lnTo>
                        <a:pt x="7611" y="14050"/>
                      </a:lnTo>
                      <a:cubicBezTo>
                        <a:pt x="8683" y="14050"/>
                        <a:pt x="9315" y="13620"/>
                        <a:pt x="9821" y="13274"/>
                      </a:cubicBezTo>
                      <a:cubicBezTo>
                        <a:pt x="10247" y="12984"/>
                        <a:pt x="10581" y="12754"/>
                        <a:pt x="11156" y="12754"/>
                      </a:cubicBezTo>
                      <a:cubicBezTo>
                        <a:pt x="11621" y="12754"/>
                        <a:pt x="11881" y="12881"/>
                        <a:pt x="12228" y="12881"/>
                      </a:cubicBezTo>
                      <a:cubicBezTo>
                        <a:pt x="12647" y="12881"/>
                        <a:pt x="12874" y="12660"/>
                        <a:pt x="12991" y="12474"/>
                      </a:cubicBezTo>
                      <a:cubicBezTo>
                        <a:pt x="13088" y="12318"/>
                        <a:pt x="13139" y="12136"/>
                        <a:pt x="13189" y="11920"/>
                      </a:cubicBezTo>
                      <a:cubicBezTo>
                        <a:pt x="13880" y="11765"/>
                        <a:pt x="14328" y="11752"/>
                        <a:pt x="14673" y="11590"/>
                      </a:cubicBezTo>
                      <a:cubicBezTo>
                        <a:pt x="15027" y="11425"/>
                        <a:pt x="15221" y="11119"/>
                        <a:pt x="15221" y="10730"/>
                      </a:cubicBezTo>
                      <a:cubicBezTo>
                        <a:pt x="15221" y="10337"/>
                        <a:pt x="15020" y="9999"/>
                        <a:pt x="14625" y="9723"/>
                      </a:cubicBezTo>
                      <a:cubicBezTo>
                        <a:pt x="13769" y="9124"/>
                        <a:pt x="12136" y="8885"/>
                        <a:pt x="12048" y="7717"/>
                      </a:cubicBezTo>
                      <a:cubicBezTo>
                        <a:pt x="12143" y="7664"/>
                        <a:pt x="12313" y="7595"/>
                        <a:pt x="12435" y="7547"/>
                      </a:cubicBezTo>
                      <a:cubicBezTo>
                        <a:pt x="12918" y="7355"/>
                        <a:pt x="13728" y="7031"/>
                        <a:pt x="13728" y="6187"/>
                      </a:cubicBezTo>
                      <a:cubicBezTo>
                        <a:pt x="13728" y="5593"/>
                        <a:pt x="13215" y="5159"/>
                        <a:pt x="12509" y="5159"/>
                      </a:cubicBezTo>
                      <a:cubicBezTo>
                        <a:pt x="12306" y="5159"/>
                        <a:pt x="12044" y="5225"/>
                        <a:pt x="11754" y="5288"/>
                      </a:cubicBezTo>
                      <a:cubicBezTo>
                        <a:pt x="11768" y="5041"/>
                        <a:pt x="11782" y="4714"/>
                        <a:pt x="11782" y="4280"/>
                      </a:cubicBezTo>
                      <a:cubicBezTo>
                        <a:pt x="11782" y="2246"/>
                        <a:pt x="10822" y="1211"/>
                        <a:pt x="10017" y="700"/>
                      </a:cubicBezTo>
                      <a:cubicBezTo>
                        <a:pt x="9076" y="105"/>
                        <a:pt x="8037" y="13"/>
                        <a:pt x="763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Google Shape;12641;p89">
                  <a:extLst>
                    <a:ext uri="{FF2B5EF4-FFF2-40B4-BE49-F238E27FC236}">
                      <a16:creationId xmlns:a16="http://schemas.microsoft.com/office/drawing/2014/main" id="{2681BFB7-BE3E-2457-CF9B-9EE0F548229C}"/>
                    </a:ext>
                  </a:extLst>
                </p:cNvPr>
                <p:cNvSpPr/>
                <p:nvPr/>
              </p:nvSpPr>
              <p:spPr>
                <a:xfrm>
                  <a:off x="4500573" y="2571753"/>
                  <a:ext cx="417024" cy="417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2" h="19982" extrusionOk="0">
                      <a:moveTo>
                        <a:pt x="17017" y="1172"/>
                      </a:moveTo>
                      <a:cubicBezTo>
                        <a:pt x="17990" y="1172"/>
                        <a:pt x="18812" y="1975"/>
                        <a:pt x="18812" y="2927"/>
                      </a:cubicBezTo>
                      <a:lnTo>
                        <a:pt x="18812" y="17017"/>
                      </a:lnTo>
                      <a:cubicBezTo>
                        <a:pt x="18812" y="17990"/>
                        <a:pt x="17990" y="18811"/>
                        <a:pt x="17017" y="18811"/>
                      </a:cubicBezTo>
                      <a:lnTo>
                        <a:pt x="2966" y="18811"/>
                      </a:lnTo>
                      <a:cubicBezTo>
                        <a:pt x="1993" y="18811"/>
                        <a:pt x="1172" y="17990"/>
                        <a:pt x="1172" y="17017"/>
                      </a:cubicBezTo>
                      <a:lnTo>
                        <a:pt x="1172" y="2927"/>
                      </a:lnTo>
                      <a:cubicBezTo>
                        <a:pt x="1172" y="1975"/>
                        <a:pt x="1993" y="1172"/>
                        <a:pt x="2966" y="1172"/>
                      </a:cubicBezTo>
                      <a:close/>
                      <a:moveTo>
                        <a:pt x="2966" y="1"/>
                      </a:moveTo>
                      <a:cubicBezTo>
                        <a:pt x="1349" y="1"/>
                        <a:pt x="1" y="1310"/>
                        <a:pt x="1" y="2927"/>
                      </a:cubicBezTo>
                      <a:lnTo>
                        <a:pt x="1" y="17015"/>
                      </a:lnTo>
                      <a:cubicBezTo>
                        <a:pt x="1" y="18636"/>
                        <a:pt x="1349" y="19982"/>
                        <a:pt x="2966" y="19982"/>
                      </a:cubicBezTo>
                      <a:lnTo>
                        <a:pt x="17017" y="19982"/>
                      </a:lnTo>
                      <a:cubicBezTo>
                        <a:pt x="18635" y="19982"/>
                        <a:pt x="19982" y="18634"/>
                        <a:pt x="19982" y="17015"/>
                      </a:cubicBezTo>
                      <a:lnTo>
                        <a:pt x="19982" y="2927"/>
                      </a:lnTo>
                      <a:cubicBezTo>
                        <a:pt x="19982" y="1310"/>
                        <a:pt x="18635" y="1"/>
                        <a:pt x="1701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8" name="Google Shape;12642;p89">
                <a:extLst>
                  <a:ext uri="{FF2B5EF4-FFF2-40B4-BE49-F238E27FC236}">
                    <a16:creationId xmlns:a16="http://schemas.microsoft.com/office/drawing/2014/main" id="{9845C952-261A-0B31-4C0A-ACCAEBD3E7CE}"/>
                  </a:ext>
                </a:extLst>
              </p:cNvPr>
              <p:cNvGrpSpPr/>
              <p:nvPr/>
            </p:nvGrpSpPr>
            <p:grpSpPr>
              <a:xfrm>
                <a:off x="4858412" y="5123204"/>
                <a:ext cx="620859" cy="620859"/>
                <a:chOff x="5012603" y="2571753"/>
                <a:chExt cx="417024" cy="417024"/>
              </a:xfrm>
              <a:grpFill/>
            </p:grpSpPr>
            <p:sp>
              <p:nvSpPr>
                <p:cNvPr id="69" name="Google Shape;12643;p89">
                  <a:extLst>
                    <a:ext uri="{FF2B5EF4-FFF2-40B4-BE49-F238E27FC236}">
                      <a16:creationId xmlns:a16="http://schemas.microsoft.com/office/drawing/2014/main" id="{506C7ED0-F944-FA14-DE9B-812CB5F898C1}"/>
                    </a:ext>
                  </a:extLst>
                </p:cNvPr>
                <p:cNvSpPr/>
                <p:nvPr/>
              </p:nvSpPr>
              <p:spPr>
                <a:xfrm>
                  <a:off x="5133124" y="2631210"/>
                  <a:ext cx="180818" cy="300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4" h="14377" extrusionOk="0">
                      <a:moveTo>
                        <a:pt x="4683" y="1171"/>
                      </a:moveTo>
                      <a:lnTo>
                        <a:pt x="4683" y="3395"/>
                      </a:lnTo>
                      <a:cubicBezTo>
                        <a:pt x="4683" y="3719"/>
                        <a:pt x="4945" y="3980"/>
                        <a:pt x="5269" y="3980"/>
                      </a:cubicBezTo>
                      <a:lnTo>
                        <a:pt x="7493" y="3980"/>
                      </a:lnTo>
                      <a:lnTo>
                        <a:pt x="7493" y="5620"/>
                      </a:lnTo>
                      <a:lnTo>
                        <a:pt x="5269" y="5620"/>
                      </a:lnTo>
                      <a:cubicBezTo>
                        <a:pt x="4945" y="5620"/>
                        <a:pt x="4683" y="5882"/>
                        <a:pt x="4683" y="6206"/>
                      </a:cubicBezTo>
                      <a:lnTo>
                        <a:pt x="4683" y="9859"/>
                      </a:lnTo>
                      <a:cubicBezTo>
                        <a:pt x="4683" y="10227"/>
                        <a:pt x="4706" y="10648"/>
                        <a:pt x="4975" y="10986"/>
                      </a:cubicBezTo>
                      <a:cubicBezTo>
                        <a:pt x="5327" y="11423"/>
                        <a:pt x="5899" y="11474"/>
                        <a:pt x="6299" y="11474"/>
                      </a:cubicBezTo>
                      <a:lnTo>
                        <a:pt x="7494" y="11474"/>
                      </a:lnTo>
                      <a:lnTo>
                        <a:pt x="7494" y="13158"/>
                      </a:lnTo>
                      <a:cubicBezTo>
                        <a:pt x="7137" y="13183"/>
                        <a:pt x="6635" y="13207"/>
                        <a:pt x="6113" y="13207"/>
                      </a:cubicBezTo>
                      <a:cubicBezTo>
                        <a:pt x="3848" y="13207"/>
                        <a:pt x="3044" y="11806"/>
                        <a:pt x="3044" y="10607"/>
                      </a:cubicBezTo>
                      <a:lnTo>
                        <a:pt x="3044" y="6206"/>
                      </a:lnTo>
                      <a:cubicBezTo>
                        <a:pt x="3044" y="5882"/>
                        <a:pt x="2782" y="5620"/>
                        <a:pt x="2460" y="5620"/>
                      </a:cubicBezTo>
                      <a:lnTo>
                        <a:pt x="1172" y="5620"/>
                      </a:lnTo>
                      <a:lnTo>
                        <a:pt x="1172" y="4090"/>
                      </a:lnTo>
                      <a:cubicBezTo>
                        <a:pt x="2035" y="3913"/>
                        <a:pt x="2690" y="3487"/>
                        <a:pt x="3120" y="2820"/>
                      </a:cubicBezTo>
                      <a:cubicBezTo>
                        <a:pt x="3463" y="2289"/>
                        <a:pt x="3608" y="1697"/>
                        <a:pt x="3703" y="1171"/>
                      </a:cubicBezTo>
                      <a:close/>
                      <a:moveTo>
                        <a:pt x="3208" y="0"/>
                      </a:moveTo>
                      <a:cubicBezTo>
                        <a:pt x="2922" y="0"/>
                        <a:pt x="2677" y="207"/>
                        <a:pt x="2631" y="490"/>
                      </a:cubicBezTo>
                      <a:cubicBezTo>
                        <a:pt x="2409" y="1822"/>
                        <a:pt x="2209" y="2861"/>
                        <a:pt x="537" y="3000"/>
                      </a:cubicBezTo>
                      <a:cubicBezTo>
                        <a:pt x="234" y="3025"/>
                        <a:pt x="1" y="3278"/>
                        <a:pt x="1" y="3582"/>
                      </a:cubicBezTo>
                      <a:lnTo>
                        <a:pt x="1" y="6206"/>
                      </a:lnTo>
                      <a:cubicBezTo>
                        <a:pt x="1" y="6529"/>
                        <a:pt x="263" y="6791"/>
                        <a:pt x="586" y="6791"/>
                      </a:cubicBezTo>
                      <a:lnTo>
                        <a:pt x="1874" y="6791"/>
                      </a:lnTo>
                      <a:lnTo>
                        <a:pt x="1874" y="10607"/>
                      </a:lnTo>
                      <a:cubicBezTo>
                        <a:pt x="1874" y="12618"/>
                        <a:pt x="3355" y="14377"/>
                        <a:pt x="6111" y="14377"/>
                      </a:cubicBezTo>
                      <a:cubicBezTo>
                        <a:pt x="7158" y="14377"/>
                        <a:pt x="8098" y="14285"/>
                        <a:pt x="8137" y="14281"/>
                      </a:cubicBezTo>
                      <a:cubicBezTo>
                        <a:pt x="8436" y="14251"/>
                        <a:pt x="8664" y="14000"/>
                        <a:pt x="8664" y="13699"/>
                      </a:cubicBezTo>
                      <a:lnTo>
                        <a:pt x="8664" y="10888"/>
                      </a:lnTo>
                      <a:cubicBezTo>
                        <a:pt x="8664" y="10565"/>
                        <a:pt x="8402" y="10303"/>
                        <a:pt x="8078" y="10303"/>
                      </a:cubicBezTo>
                      <a:lnTo>
                        <a:pt x="6299" y="10303"/>
                      </a:lnTo>
                      <a:cubicBezTo>
                        <a:pt x="5828" y="10303"/>
                        <a:pt x="5855" y="10292"/>
                        <a:pt x="5855" y="9859"/>
                      </a:cubicBezTo>
                      <a:lnTo>
                        <a:pt x="5855" y="6791"/>
                      </a:lnTo>
                      <a:lnTo>
                        <a:pt x="8078" y="6791"/>
                      </a:lnTo>
                      <a:cubicBezTo>
                        <a:pt x="8402" y="6791"/>
                        <a:pt x="8664" y="6529"/>
                        <a:pt x="8664" y="6206"/>
                      </a:cubicBezTo>
                      <a:lnTo>
                        <a:pt x="8664" y="3397"/>
                      </a:lnTo>
                      <a:cubicBezTo>
                        <a:pt x="8664" y="3073"/>
                        <a:pt x="8402" y="2811"/>
                        <a:pt x="8078" y="2811"/>
                      </a:cubicBezTo>
                      <a:lnTo>
                        <a:pt x="5855" y="2811"/>
                      </a:lnTo>
                      <a:lnTo>
                        <a:pt x="5855" y="586"/>
                      </a:lnTo>
                      <a:cubicBezTo>
                        <a:pt x="5855" y="262"/>
                        <a:pt x="5593" y="0"/>
                        <a:pt x="526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Google Shape;12644;p89">
                  <a:extLst>
                    <a:ext uri="{FF2B5EF4-FFF2-40B4-BE49-F238E27FC236}">
                      <a16:creationId xmlns:a16="http://schemas.microsoft.com/office/drawing/2014/main" id="{A26AD492-668B-E6AF-C2E1-CECD4BD7C724}"/>
                    </a:ext>
                  </a:extLst>
                </p:cNvPr>
                <p:cNvSpPr/>
                <p:nvPr/>
              </p:nvSpPr>
              <p:spPr>
                <a:xfrm>
                  <a:off x="5012603" y="2571753"/>
                  <a:ext cx="417024" cy="417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2" h="19982" extrusionOk="0">
                      <a:moveTo>
                        <a:pt x="17053" y="1172"/>
                      </a:moveTo>
                      <a:cubicBezTo>
                        <a:pt x="18007" y="1172"/>
                        <a:pt x="18810" y="1993"/>
                        <a:pt x="18810" y="2966"/>
                      </a:cubicBezTo>
                      <a:lnTo>
                        <a:pt x="18810" y="17017"/>
                      </a:lnTo>
                      <a:cubicBezTo>
                        <a:pt x="18810" y="17990"/>
                        <a:pt x="18007" y="18811"/>
                        <a:pt x="17053" y="18811"/>
                      </a:cubicBezTo>
                      <a:lnTo>
                        <a:pt x="2965" y="18811"/>
                      </a:lnTo>
                      <a:cubicBezTo>
                        <a:pt x="1992" y="18811"/>
                        <a:pt x="1169" y="17990"/>
                        <a:pt x="1169" y="17017"/>
                      </a:cubicBezTo>
                      <a:lnTo>
                        <a:pt x="1169" y="2966"/>
                      </a:lnTo>
                      <a:cubicBezTo>
                        <a:pt x="1169" y="1993"/>
                        <a:pt x="1992" y="1172"/>
                        <a:pt x="2965" y="1172"/>
                      </a:cubicBezTo>
                      <a:close/>
                      <a:moveTo>
                        <a:pt x="2965" y="1"/>
                      </a:moveTo>
                      <a:cubicBezTo>
                        <a:pt x="1346" y="1"/>
                        <a:pt x="0" y="1349"/>
                        <a:pt x="0" y="2966"/>
                      </a:cubicBezTo>
                      <a:lnTo>
                        <a:pt x="0" y="17015"/>
                      </a:lnTo>
                      <a:cubicBezTo>
                        <a:pt x="0" y="18636"/>
                        <a:pt x="1348" y="19982"/>
                        <a:pt x="2965" y="19982"/>
                      </a:cubicBezTo>
                      <a:lnTo>
                        <a:pt x="17053" y="19982"/>
                      </a:lnTo>
                      <a:cubicBezTo>
                        <a:pt x="18672" y="19982"/>
                        <a:pt x="19981" y="18634"/>
                        <a:pt x="19981" y="17015"/>
                      </a:cubicBezTo>
                      <a:lnTo>
                        <a:pt x="19981" y="2966"/>
                      </a:lnTo>
                      <a:cubicBezTo>
                        <a:pt x="19981" y="1349"/>
                        <a:pt x="18672" y="1"/>
                        <a:pt x="1705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8500458-8BC9-3E4D-48C0-F6CC6FDAB179}"/>
                </a:ext>
              </a:extLst>
            </p:cNvPr>
            <p:cNvGrpSpPr/>
            <p:nvPr/>
          </p:nvGrpSpPr>
          <p:grpSpPr>
            <a:xfrm>
              <a:off x="397214" y="4545124"/>
              <a:ext cx="11386542" cy="645964"/>
              <a:chOff x="397214" y="4323264"/>
              <a:chExt cx="11386542" cy="645964"/>
            </a:xfrm>
            <a:grpFill/>
          </p:grpSpPr>
          <p:sp>
            <p:nvSpPr>
              <p:cNvPr id="9" name="Google Shape;12453;p89">
                <a:extLst>
                  <a:ext uri="{FF2B5EF4-FFF2-40B4-BE49-F238E27FC236}">
                    <a16:creationId xmlns:a16="http://schemas.microsoft.com/office/drawing/2014/main" id="{D5A0E4BE-B920-00C2-3125-F54C2CEC2D04}"/>
                  </a:ext>
                </a:extLst>
              </p:cNvPr>
              <p:cNvSpPr/>
              <p:nvPr/>
            </p:nvSpPr>
            <p:spPr>
              <a:xfrm>
                <a:off x="1182098" y="4420919"/>
                <a:ext cx="641288" cy="450628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8192" extrusionOk="0">
                    <a:moveTo>
                      <a:pt x="10429" y="662"/>
                    </a:moveTo>
                    <a:cubicBezTo>
                      <a:pt x="10114" y="1008"/>
                      <a:pt x="6207" y="4915"/>
                      <a:pt x="6081" y="5072"/>
                    </a:cubicBezTo>
                    <a:cubicBezTo>
                      <a:pt x="6018" y="5135"/>
                      <a:pt x="5916" y="5167"/>
                      <a:pt x="5813" y="5167"/>
                    </a:cubicBezTo>
                    <a:cubicBezTo>
                      <a:pt x="5711" y="5167"/>
                      <a:pt x="5608" y="5135"/>
                      <a:pt x="5545" y="5072"/>
                    </a:cubicBezTo>
                    <a:lnTo>
                      <a:pt x="1135" y="662"/>
                    </a:lnTo>
                    <a:close/>
                    <a:moveTo>
                      <a:pt x="662" y="1134"/>
                    </a:moveTo>
                    <a:lnTo>
                      <a:pt x="3624" y="4096"/>
                    </a:lnTo>
                    <a:lnTo>
                      <a:pt x="662" y="7057"/>
                    </a:lnTo>
                    <a:lnTo>
                      <a:pt x="662" y="1134"/>
                    </a:lnTo>
                    <a:close/>
                    <a:moveTo>
                      <a:pt x="10996" y="1134"/>
                    </a:moveTo>
                    <a:lnTo>
                      <a:pt x="10996" y="7057"/>
                    </a:lnTo>
                    <a:lnTo>
                      <a:pt x="8034" y="4096"/>
                    </a:lnTo>
                    <a:lnTo>
                      <a:pt x="10996" y="1134"/>
                    </a:lnTo>
                    <a:close/>
                    <a:moveTo>
                      <a:pt x="7562" y="4568"/>
                    </a:moveTo>
                    <a:lnTo>
                      <a:pt x="10492" y="7530"/>
                    </a:lnTo>
                    <a:lnTo>
                      <a:pt x="1198" y="7530"/>
                    </a:lnTo>
                    <a:lnTo>
                      <a:pt x="4096" y="4568"/>
                    </a:lnTo>
                    <a:lnTo>
                      <a:pt x="5073" y="5545"/>
                    </a:lnTo>
                    <a:cubicBezTo>
                      <a:pt x="5278" y="5750"/>
                      <a:pt x="5553" y="5852"/>
                      <a:pt x="5829" y="5852"/>
                    </a:cubicBezTo>
                    <a:cubicBezTo>
                      <a:pt x="6105" y="5852"/>
                      <a:pt x="6380" y="5750"/>
                      <a:pt x="6585" y="5545"/>
                    </a:cubicBezTo>
                    <a:lnTo>
                      <a:pt x="7562" y="4568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08"/>
                    </a:cubicBezTo>
                    <a:lnTo>
                      <a:pt x="1" y="7152"/>
                    </a:lnTo>
                    <a:cubicBezTo>
                      <a:pt x="1" y="7719"/>
                      <a:pt x="473" y="8191"/>
                      <a:pt x="1009" y="8191"/>
                    </a:cubicBezTo>
                    <a:lnTo>
                      <a:pt x="10618" y="8191"/>
                    </a:lnTo>
                    <a:cubicBezTo>
                      <a:pt x="11185" y="8191"/>
                      <a:pt x="11657" y="7719"/>
                      <a:pt x="11657" y="7152"/>
                    </a:cubicBezTo>
                    <a:lnTo>
                      <a:pt x="11657" y="1008"/>
                    </a:lnTo>
                    <a:cubicBezTo>
                      <a:pt x="11657" y="441"/>
                      <a:pt x="11185" y="0"/>
                      <a:pt x="10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10" name="Google Shape;12489;p89">
                <a:extLst>
                  <a:ext uri="{FF2B5EF4-FFF2-40B4-BE49-F238E27FC236}">
                    <a16:creationId xmlns:a16="http://schemas.microsoft.com/office/drawing/2014/main" id="{FB99BCD8-BB97-495D-E475-F6D1873186A3}"/>
                  </a:ext>
                </a:extLst>
              </p:cNvPr>
              <p:cNvGrpSpPr/>
              <p:nvPr/>
            </p:nvGrpSpPr>
            <p:grpSpPr>
              <a:xfrm>
                <a:off x="3714261" y="4323264"/>
                <a:ext cx="642992" cy="645964"/>
                <a:chOff x="-1333975" y="2365850"/>
                <a:chExt cx="292225" cy="293575"/>
              </a:xfrm>
              <a:grpFill/>
            </p:grpSpPr>
            <p:sp>
              <p:nvSpPr>
                <p:cNvPr id="52" name="Google Shape;12490;p89">
                  <a:extLst>
                    <a:ext uri="{FF2B5EF4-FFF2-40B4-BE49-F238E27FC236}">
                      <a16:creationId xmlns:a16="http://schemas.microsoft.com/office/drawing/2014/main" id="{3ABD407D-0B8E-D069-5D12-55E6064CBF5D}"/>
                    </a:ext>
                  </a:extLst>
                </p:cNvPr>
                <p:cNvSpPr/>
                <p:nvPr/>
              </p:nvSpPr>
              <p:spPr>
                <a:xfrm>
                  <a:off x="-1285150" y="2365850"/>
                  <a:ext cx="191225" cy="29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9" h="11743" extrusionOk="0">
                      <a:moveTo>
                        <a:pt x="3813" y="684"/>
                      </a:moveTo>
                      <a:cubicBezTo>
                        <a:pt x="5545" y="684"/>
                        <a:pt x="6900" y="2039"/>
                        <a:pt x="6900" y="3740"/>
                      </a:cubicBezTo>
                      <a:cubicBezTo>
                        <a:pt x="6931" y="4780"/>
                        <a:pt x="6553" y="5347"/>
                        <a:pt x="6270" y="5788"/>
                      </a:cubicBezTo>
                      <a:cubicBezTo>
                        <a:pt x="5797" y="6544"/>
                        <a:pt x="5608" y="6922"/>
                        <a:pt x="5608" y="7930"/>
                      </a:cubicBezTo>
                      <a:cubicBezTo>
                        <a:pt x="5608" y="8119"/>
                        <a:pt x="5451" y="8277"/>
                        <a:pt x="5230" y="8277"/>
                      </a:cubicBezTo>
                      <a:lnTo>
                        <a:pt x="2489" y="8277"/>
                      </a:lnTo>
                      <a:cubicBezTo>
                        <a:pt x="2300" y="8277"/>
                        <a:pt x="2143" y="8119"/>
                        <a:pt x="2143" y="7930"/>
                      </a:cubicBezTo>
                      <a:cubicBezTo>
                        <a:pt x="2143" y="6922"/>
                        <a:pt x="1922" y="6576"/>
                        <a:pt x="1450" y="5820"/>
                      </a:cubicBezTo>
                      <a:cubicBezTo>
                        <a:pt x="1198" y="5347"/>
                        <a:pt x="567" y="4528"/>
                        <a:pt x="788" y="3205"/>
                      </a:cubicBezTo>
                      <a:cubicBezTo>
                        <a:pt x="1040" y="1819"/>
                        <a:pt x="2237" y="684"/>
                        <a:pt x="3813" y="684"/>
                      </a:cubicBezTo>
                      <a:close/>
                      <a:moveTo>
                        <a:pt x="4852" y="8907"/>
                      </a:moveTo>
                      <a:lnTo>
                        <a:pt x="4852" y="9569"/>
                      </a:lnTo>
                      <a:lnTo>
                        <a:pt x="4506" y="9569"/>
                      </a:lnTo>
                      <a:cubicBezTo>
                        <a:pt x="4285" y="9569"/>
                        <a:pt x="4128" y="9726"/>
                        <a:pt x="4128" y="9915"/>
                      </a:cubicBezTo>
                      <a:cubicBezTo>
                        <a:pt x="4128" y="10136"/>
                        <a:pt x="4285" y="10293"/>
                        <a:pt x="4506" y="10293"/>
                      </a:cubicBezTo>
                      <a:lnTo>
                        <a:pt x="4852" y="10293"/>
                      </a:lnTo>
                      <a:lnTo>
                        <a:pt x="4852" y="10640"/>
                      </a:lnTo>
                      <a:cubicBezTo>
                        <a:pt x="4884" y="10829"/>
                        <a:pt x="4726" y="10986"/>
                        <a:pt x="4537" y="10986"/>
                      </a:cubicBezTo>
                      <a:lnTo>
                        <a:pt x="3151" y="10986"/>
                      </a:lnTo>
                      <a:cubicBezTo>
                        <a:pt x="2962" y="10986"/>
                        <a:pt x="2804" y="10829"/>
                        <a:pt x="2804" y="10640"/>
                      </a:cubicBezTo>
                      <a:lnTo>
                        <a:pt x="2804" y="10293"/>
                      </a:lnTo>
                      <a:lnTo>
                        <a:pt x="3151" y="10293"/>
                      </a:lnTo>
                      <a:cubicBezTo>
                        <a:pt x="3371" y="10293"/>
                        <a:pt x="3529" y="10136"/>
                        <a:pt x="3529" y="9915"/>
                      </a:cubicBezTo>
                      <a:cubicBezTo>
                        <a:pt x="3529" y="9726"/>
                        <a:pt x="3371" y="9569"/>
                        <a:pt x="3151" y="9569"/>
                      </a:cubicBezTo>
                      <a:lnTo>
                        <a:pt x="2804" y="9569"/>
                      </a:lnTo>
                      <a:lnTo>
                        <a:pt x="2804" y="8907"/>
                      </a:lnTo>
                      <a:close/>
                      <a:moveTo>
                        <a:pt x="3897" y="1"/>
                      </a:moveTo>
                      <a:cubicBezTo>
                        <a:pt x="3632" y="1"/>
                        <a:pt x="3361" y="28"/>
                        <a:pt x="3088" y="86"/>
                      </a:cubicBezTo>
                      <a:cubicBezTo>
                        <a:pt x="1607" y="401"/>
                        <a:pt x="441" y="1566"/>
                        <a:pt x="158" y="3079"/>
                      </a:cubicBezTo>
                      <a:cubicBezTo>
                        <a:pt x="0" y="3992"/>
                        <a:pt x="158" y="4969"/>
                        <a:pt x="631" y="5757"/>
                      </a:cubicBezTo>
                      <a:cubicBezTo>
                        <a:pt x="757" y="5914"/>
                        <a:pt x="820" y="6072"/>
                        <a:pt x="914" y="6229"/>
                      </a:cubicBezTo>
                      <a:cubicBezTo>
                        <a:pt x="1355" y="6891"/>
                        <a:pt x="1450" y="7143"/>
                        <a:pt x="1450" y="7962"/>
                      </a:cubicBezTo>
                      <a:cubicBezTo>
                        <a:pt x="1450" y="8403"/>
                        <a:pt x="1733" y="8781"/>
                        <a:pt x="2143" y="8939"/>
                      </a:cubicBezTo>
                      <a:lnTo>
                        <a:pt x="2143" y="10703"/>
                      </a:lnTo>
                      <a:cubicBezTo>
                        <a:pt x="2143" y="11270"/>
                        <a:pt x="2615" y="11743"/>
                        <a:pt x="3151" y="11743"/>
                      </a:cubicBezTo>
                      <a:lnTo>
                        <a:pt x="4537" y="11743"/>
                      </a:lnTo>
                      <a:cubicBezTo>
                        <a:pt x="5073" y="11743"/>
                        <a:pt x="5545" y="11270"/>
                        <a:pt x="5545" y="10703"/>
                      </a:cubicBezTo>
                      <a:lnTo>
                        <a:pt x="5545" y="8939"/>
                      </a:lnTo>
                      <a:cubicBezTo>
                        <a:pt x="5955" y="8781"/>
                        <a:pt x="6238" y="8435"/>
                        <a:pt x="6238" y="7962"/>
                      </a:cubicBezTo>
                      <a:lnTo>
                        <a:pt x="6238" y="7930"/>
                      </a:lnTo>
                      <a:cubicBezTo>
                        <a:pt x="6238" y="7143"/>
                        <a:pt x="6427" y="6828"/>
                        <a:pt x="6805" y="6229"/>
                      </a:cubicBezTo>
                      <a:cubicBezTo>
                        <a:pt x="7089" y="5788"/>
                        <a:pt x="7593" y="5032"/>
                        <a:pt x="7593" y="3835"/>
                      </a:cubicBezTo>
                      <a:cubicBezTo>
                        <a:pt x="7649" y="1658"/>
                        <a:pt x="5950" y="1"/>
                        <a:pt x="389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Google Shape;12491;p89">
                  <a:extLst>
                    <a:ext uri="{FF2B5EF4-FFF2-40B4-BE49-F238E27FC236}">
                      <a16:creationId xmlns:a16="http://schemas.microsoft.com/office/drawing/2014/main" id="{815630DE-E069-D249-43D0-467C24E88DD7}"/>
                    </a:ext>
                  </a:extLst>
                </p:cNvPr>
                <p:cNvSpPr/>
                <p:nvPr/>
              </p:nvSpPr>
              <p:spPr>
                <a:xfrm>
                  <a:off x="-1076425" y="2452250"/>
                  <a:ext cx="3467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726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47" y="725"/>
                      </a:cubicBezTo>
                      <a:lnTo>
                        <a:pt x="1040" y="725"/>
                      </a:lnTo>
                      <a:cubicBezTo>
                        <a:pt x="1229" y="725"/>
                        <a:pt x="1386" y="568"/>
                        <a:pt x="1386" y="379"/>
                      </a:cubicBezTo>
                      <a:cubicBezTo>
                        <a:pt x="1386" y="158"/>
                        <a:pt x="1229" y="1"/>
                        <a:pt x="104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Google Shape;12492;p89">
                  <a:extLst>
                    <a:ext uri="{FF2B5EF4-FFF2-40B4-BE49-F238E27FC236}">
                      <a16:creationId xmlns:a16="http://schemas.microsoft.com/office/drawing/2014/main" id="{146277BC-4740-32F0-149A-0E852548A8B3}"/>
                    </a:ext>
                  </a:extLst>
                </p:cNvPr>
                <p:cNvSpPr/>
                <p:nvPr/>
              </p:nvSpPr>
              <p:spPr>
                <a:xfrm>
                  <a:off x="-1333975" y="2452250"/>
                  <a:ext cx="3467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726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47" y="725"/>
                      </a:cubicBezTo>
                      <a:lnTo>
                        <a:pt x="1008" y="725"/>
                      </a:lnTo>
                      <a:cubicBezTo>
                        <a:pt x="1197" y="694"/>
                        <a:pt x="1386" y="536"/>
                        <a:pt x="1386" y="379"/>
                      </a:cubicBezTo>
                      <a:cubicBezTo>
                        <a:pt x="1386" y="158"/>
                        <a:pt x="1197" y="1"/>
                        <a:pt x="100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Google Shape;12493;p89">
                  <a:extLst>
                    <a:ext uri="{FF2B5EF4-FFF2-40B4-BE49-F238E27FC236}">
                      <a16:creationId xmlns:a16="http://schemas.microsoft.com/office/drawing/2014/main" id="{35970C94-AEDB-F2A9-F77E-07ED6A7E485A}"/>
                    </a:ext>
                  </a:extLst>
                </p:cNvPr>
                <p:cNvSpPr/>
                <p:nvPr/>
              </p:nvSpPr>
              <p:spPr>
                <a:xfrm>
                  <a:off x="-1093750" y="2383050"/>
                  <a:ext cx="35450" cy="2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063" extrusionOk="0">
                      <a:moveTo>
                        <a:pt x="992" y="1"/>
                      </a:moveTo>
                      <a:cubicBezTo>
                        <a:pt x="931" y="1"/>
                        <a:pt x="870" y="19"/>
                        <a:pt x="819" y="59"/>
                      </a:cubicBezTo>
                      <a:lnTo>
                        <a:pt x="221" y="406"/>
                      </a:lnTo>
                      <a:cubicBezTo>
                        <a:pt x="63" y="500"/>
                        <a:pt x="0" y="721"/>
                        <a:pt x="95" y="878"/>
                      </a:cubicBezTo>
                      <a:cubicBezTo>
                        <a:pt x="159" y="985"/>
                        <a:pt x="295" y="1063"/>
                        <a:pt x="415" y="1063"/>
                      </a:cubicBezTo>
                      <a:cubicBezTo>
                        <a:pt x="473" y="1063"/>
                        <a:pt x="527" y="1045"/>
                        <a:pt x="567" y="1005"/>
                      </a:cubicBezTo>
                      <a:lnTo>
                        <a:pt x="1166" y="658"/>
                      </a:lnTo>
                      <a:cubicBezTo>
                        <a:pt x="1323" y="563"/>
                        <a:pt x="1418" y="343"/>
                        <a:pt x="1292" y="185"/>
                      </a:cubicBezTo>
                      <a:cubicBezTo>
                        <a:pt x="1249" y="79"/>
                        <a:pt x="1120" y="1"/>
                        <a:pt x="99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Google Shape;12494;p89">
                  <a:extLst>
                    <a:ext uri="{FF2B5EF4-FFF2-40B4-BE49-F238E27FC236}">
                      <a16:creationId xmlns:a16="http://schemas.microsoft.com/office/drawing/2014/main" id="{8DBF2818-BE6B-8651-D536-CF5F084AFD4D}"/>
                    </a:ext>
                  </a:extLst>
                </p:cNvPr>
                <p:cNvSpPr/>
                <p:nvPr/>
              </p:nvSpPr>
              <p:spPr>
                <a:xfrm>
                  <a:off x="-1317450" y="2512575"/>
                  <a:ext cx="35475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049" extrusionOk="0">
                      <a:moveTo>
                        <a:pt x="1005" y="1"/>
                      </a:moveTo>
                      <a:cubicBezTo>
                        <a:pt x="944" y="1"/>
                        <a:pt x="880" y="15"/>
                        <a:pt x="820" y="45"/>
                      </a:cubicBezTo>
                      <a:lnTo>
                        <a:pt x="221" y="392"/>
                      </a:lnTo>
                      <a:cubicBezTo>
                        <a:pt x="64" y="486"/>
                        <a:pt x="1" y="707"/>
                        <a:pt x="127" y="864"/>
                      </a:cubicBezTo>
                      <a:cubicBezTo>
                        <a:pt x="169" y="971"/>
                        <a:pt x="299" y="1049"/>
                        <a:pt x="427" y="1049"/>
                      </a:cubicBezTo>
                      <a:cubicBezTo>
                        <a:pt x="488" y="1049"/>
                        <a:pt x="548" y="1031"/>
                        <a:pt x="599" y="990"/>
                      </a:cubicBezTo>
                      <a:lnTo>
                        <a:pt x="1166" y="644"/>
                      </a:lnTo>
                      <a:cubicBezTo>
                        <a:pt x="1324" y="549"/>
                        <a:pt x="1418" y="329"/>
                        <a:pt x="1292" y="171"/>
                      </a:cubicBezTo>
                      <a:cubicBezTo>
                        <a:pt x="1250" y="64"/>
                        <a:pt x="1134" y="1"/>
                        <a:pt x="100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Google Shape;12495;p89">
                  <a:extLst>
                    <a:ext uri="{FF2B5EF4-FFF2-40B4-BE49-F238E27FC236}">
                      <a16:creationId xmlns:a16="http://schemas.microsoft.com/office/drawing/2014/main" id="{5AC97643-CE3C-20E0-5EB8-030CEB24C178}"/>
                    </a:ext>
                  </a:extLst>
                </p:cNvPr>
                <p:cNvSpPr/>
                <p:nvPr/>
              </p:nvSpPr>
              <p:spPr>
                <a:xfrm>
                  <a:off x="-1092975" y="2512575"/>
                  <a:ext cx="34675" cy="2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1021" extrusionOk="0">
                      <a:moveTo>
                        <a:pt x="378" y="1"/>
                      </a:moveTo>
                      <a:cubicBezTo>
                        <a:pt x="264" y="1"/>
                        <a:pt x="149" y="64"/>
                        <a:pt x="64" y="171"/>
                      </a:cubicBezTo>
                      <a:cubicBezTo>
                        <a:pt x="1" y="329"/>
                        <a:pt x="32" y="518"/>
                        <a:pt x="190" y="644"/>
                      </a:cubicBezTo>
                      <a:lnTo>
                        <a:pt x="788" y="990"/>
                      </a:lnTo>
                      <a:cubicBezTo>
                        <a:pt x="838" y="1010"/>
                        <a:pt x="891" y="1021"/>
                        <a:pt x="944" y="1021"/>
                      </a:cubicBezTo>
                      <a:cubicBezTo>
                        <a:pt x="1059" y="1021"/>
                        <a:pt x="1175" y="972"/>
                        <a:pt x="1261" y="864"/>
                      </a:cubicBezTo>
                      <a:cubicBezTo>
                        <a:pt x="1387" y="675"/>
                        <a:pt x="1292" y="486"/>
                        <a:pt x="1135" y="392"/>
                      </a:cubicBezTo>
                      <a:lnTo>
                        <a:pt x="536" y="45"/>
                      </a:lnTo>
                      <a:cubicBezTo>
                        <a:pt x="486" y="15"/>
                        <a:pt x="432" y="1"/>
                        <a:pt x="37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Google Shape;12496;p89">
                  <a:extLst>
                    <a:ext uri="{FF2B5EF4-FFF2-40B4-BE49-F238E27FC236}">
                      <a16:creationId xmlns:a16="http://schemas.microsoft.com/office/drawing/2014/main" id="{4A80EA8C-DE18-1B48-E73A-FC9D95B0B0F7}"/>
                    </a:ext>
                  </a:extLst>
                </p:cNvPr>
                <p:cNvSpPr/>
                <p:nvPr/>
              </p:nvSpPr>
              <p:spPr>
                <a:xfrm>
                  <a:off x="-1316650" y="2383750"/>
                  <a:ext cx="34675" cy="2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7" h="1021" extrusionOk="0">
                      <a:moveTo>
                        <a:pt x="405" y="1"/>
                      </a:moveTo>
                      <a:cubicBezTo>
                        <a:pt x="283" y="1"/>
                        <a:pt x="159" y="50"/>
                        <a:pt x="95" y="157"/>
                      </a:cubicBezTo>
                      <a:cubicBezTo>
                        <a:pt x="0" y="315"/>
                        <a:pt x="63" y="504"/>
                        <a:pt x="221" y="630"/>
                      </a:cubicBezTo>
                      <a:lnTo>
                        <a:pt x="788" y="977"/>
                      </a:lnTo>
                      <a:cubicBezTo>
                        <a:pt x="838" y="1007"/>
                        <a:pt x="895" y="1021"/>
                        <a:pt x="953" y="1021"/>
                      </a:cubicBezTo>
                      <a:cubicBezTo>
                        <a:pt x="1074" y="1021"/>
                        <a:pt x="1196" y="958"/>
                        <a:pt x="1260" y="850"/>
                      </a:cubicBezTo>
                      <a:cubicBezTo>
                        <a:pt x="1386" y="693"/>
                        <a:pt x="1292" y="504"/>
                        <a:pt x="1134" y="378"/>
                      </a:cubicBezTo>
                      <a:lnTo>
                        <a:pt x="567" y="31"/>
                      </a:lnTo>
                      <a:cubicBezTo>
                        <a:pt x="517" y="11"/>
                        <a:pt x="461" y="1"/>
                        <a:pt x="40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Google Shape;12497;p89">
                  <a:extLst>
                    <a:ext uri="{FF2B5EF4-FFF2-40B4-BE49-F238E27FC236}">
                      <a16:creationId xmlns:a16="http://schemas.microsoft.com/office/drawing/2014/main" id="{15AC3D48-6FF4-B985-E871-17148CEE8F70}"/>
                    </a:ext>
                  </a:extLst>
                </p:cNvPr>
                <p:cNvSpPr/>
                <p:nvPr/>
              </p:nvSpPr>
              <p:spPr>
                <a:xfrm>
                  <a:off x="-1239475" y="2401575"/>
                  <a:ext cx="102425" cy="15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6124" extrusionOk="0">
                      <a:moveTo>
                        <a:pt x="1733" y="1492"/>
                      </a:moveTo>
                      <a:lnTo>
                        <a:pt x="1733" y="2343"/>
                      </a:lnTo>
                      <a:cubicBezTo>
                        <a:pt x="1733" y="2500"/>
                        <a:pt x="1796" y="2626"/>
                        <a:pt x="1922" y="2658"/>
                      </a:cubicBezTo>
                      <a:lnTo>
                        <a:pt x="3246" y="3225"/>
                      </a:lnTo>
                      <a:lnTo>
                        <a:pt x="2395" y="4611"/>
                      </a:lnTo>
                      <a:lnTo>
                        <a:pt x="2395" y="3729"/>
                      </a:lnTo>
                      <a:cubicBezTo>
                        <a:pt x="2395" y="3572"/>
                        <a:pt x="2332" y="3445"/>
                        <a:pt x="2206" y="3414"/>
                      </a:cubicBezTo>
                      <a:lnTo>
                        <a:pt x="851" y="2878"/>
                      </a:lnTo>
                      <a:lnTo>
                        <a:pt x="1733" y="1492"/>
                      </a:lnTo>
                      <a:close/>
                      <a:moveTo>
                        <a:pt x="2038" y="0"/>
                      </a:moveTo>
                      <a:cubicBezTo>
                        <a:pt x="1919" y="0"/>
                        <a:pt x="1814" y="47"/>
                        <a:pt x="1765" y="169"/>
                      </a:cubicBezTo>
                      <a:lnTo>
                        <a:pt x="64" y="2941"/>
                      </a:lnTo>
                      <a:cubicBezTo>
                        <a:pt x="32" y="3004"/>
                        <a:pt x="1" y="3130"/>
                        <a:pt x="32" y="3225"/>
                      </a:cubicBezTo>
                      <a:cubicBezTo>
                        <a:pt x="64" y="3288"/>
                        <a:pt x="158" y="3382"/>
                        <a:pt x="221" y="3414"/>
                      </a:cubicBezTo>
                      <a:lnTo>
                        <a:pt x="1733" y="4013"/>
                      </a:lnTo>
                      <a:lnTo>
                        <a:pt x="1733" y="5808"/>
                      </a:lnTo>
                      <a:cubicBezTo>
                        <a:pt x="1733" y="5966"/>
                        <a:pt x="1859" y="6092"/>
                        <a:pt x="1954" y="6123"/>
                      </a:cubicBezTo>
                      <a:lnTo>
                        <a:pt x="2049" y="6123"/>
                      </a:lnTo>
                      <a:cubicBezTo>
                        <a:pt x="2143" y="6123"/>
                        <a:pt x="2269" y="6092"/>
                        <a:pt x="2301" y="5966"/>
                      </a:cubicBezTo>
                      <a:lnTo>
                        <a:pt x="4002" y="3225"/>
                      </a:lnTo>
                      <a:cubicBezTo>
                        <a:pt x="4033" y="3130"/>
                        <a:pt x="4096" y="3004"/>
                        <a:pt x="4033" y="2941"/>
                      </a:cubicBezTo>
                      <a:cubicBezTo>
                        <a:pt x="4033" y="2878"/>
                        <a:pt x="3970" y="2784"/>
                        <a:pt x="3907" y="2752"/>
                      </a:cubicBezTo>
                      <a:lnTo>
                        <a:pt x="2395" y="2154"/>
                      </a:lnTo>
                      <a:lnTo>
                        <a:pt x="2395" y="358"/>
                      </a:lnTo>
                      <a:cubicBezTo>
                        <a:pt x="2395" y="169"/>
                        <a:pt x="2269" y="74"/>
                        <a:pt x="2143" y="11"/>
                      </a:cubicBezTo>
                      <a:cubicBezTo>
                        <a:pt x="2108" y="4"/>
                        <a:pt x="2072" y="0"/>
                        <a:pt x="203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1" name="Google Shape;12529;p89">
                <a:extLst>
                  <a:ext uri="{FF2B5EF4-FFF2-40B4-BE49-F238E27FC236}">
                    <a16:creationId xmlns:a16="http://schemas.microsoft.com/office/drawing/2014/main" id="{086A8FA3-F869-8100-4E04-472D0A838E6E}"/>
                  </a:ext>
                </a:extLst>
              </p:cNvPr>
              <p:cNvGrpSpPr/>
              <p:nvPr/>
            </p:nvGrpSpPr>
            <p:grpSpPr>
              <a:xfrm>
                <a:off x="6232997" y="4324751"/>
                <a:ext cx="641288" cy="642992"/>
                <a:chOff x="-1333200" y="2770450"/>
                <a:chExt cx="291450" cy="292225"/>
              </a:xfrm>
              <a:grpFill/>
            </p:grpSpPr>
            <p:sp>
              <p:nvSpPr>
                <p:cNvPr id="50" name="Google Shape;12530;p89">
                  <a:extLst>
                    <a:ext uri="{FF2B5EF4-FFF2-40B4-BE49-F238E27FC236}">
                      <a16:creationId xmlns:a16="http://schemas.microsoft.com/office/drawing/2014/main" id="{67681BE5-444A-A7CA-9FED-A0960277FF73}"/>
                    </a:ext>
                  </a:extLst>
                </p:cNvPr>
                <p:cNvSpPr/>
                <p:nvPr/>
              </p:nvSpPr>
              <p:spPr>
                <a:xfrm>
                  <a:off x="-1299325" y="2808250"/>
                  <a:ext cx="222925" cy="13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17" h="5389" extrusionOk="0">
                      <a:moveTo>
                        <a:pt x="7877" y="631"/>
                      </a:moveTo>
                      <a:cubicBezTo>
                        <a:pt x="8066" y="631"/>
                        <a:pt x="8223" y="789"/>
                        <a:pt x="8223" y="978"/>
                      </a:cubicBezTo>
                      <a:cubicBezTo>
                        <a:pt x="8223" y="1167"/>
                        <a:pt x="8066" y="1324"/>
                        <a:pt x="7877" y="1324"/>
                      </a:cubicBezTo>
                      <a:cubicBezTo>
                        <a:pt x="7656" y="1324"/>
                        <a:pt x="7498" y="1167"/>
                        <a:pt x="7498" y="978"/>
                      </a:cubicBezTo>
                      <a:cubicBezTo>
                        <a:pt x="7498" y="789"/>
                        <a:pt x="7656" y="631"/>
                        <a:pt x="7877" y="631"/>
                      </a:cubicBezTo>
                      <a:close/>
                      <a:moveTo>
                        <a:pt x="3056" y="1293"/>
                      </a:moveTo>
                      <a:cubicBezTo>
                        <a:pt x="3245" y="1293"/>
                        <a:pt x="3403" y="1450"/>
                        <a:pt x="3403" y="1639"/>
                      </a:cubicBezTo>
                      <a:cubicBezTo>
                        <a:pt x="3403" y="1828"/>
                        <a:pt x="3245" y="1986"/>
                        <a:pt x="3056" y="1986"/>
                      </a:cubicBezTo>
                      <a:cubicBezTo>
                        <a:pt x="2867" y="1986"/>
                        <a:pt x="2710" y="1828"/>
                        <a:pt x="2710" y="1639"/>
                      </a:cubicBezTo>
                      <a:cubicBezTo>
                        <a:pt x="2741" y="1450"/>
                        <a:pt x="2899" y="1293"/>
                        <a:pt x="3056" y="1293"/>
                      </a:cubicBezTo>
                      <a:close/>
                      <a:moveTo>
                        <a:pt x="5797" y="3340"/>
                      </a:moveTo>
                      <a:cubicBezTo>
                        <a:pt x="6018" y="3340"/>
                        <a:pt x="6175" y="3498"/>
                        <a:pt x="6175" y="3687"/>
                      </a:cubicBezTo>
                      <a:cubicBezTo>
                        <a:pt x="6175" y="3876"/>
                        <a:pt x="6018" y="4034"/>
                        <a:pt x="5797" y="4034"/>
                      </a:cubicBezTo>
                      <a:cubicBezTo>
                        <a:pt x="5608" y="4034"/>
                        <a:pt x="5451" y="3876"/>
                        <a:pt x="5451" y="3687"/>
                      </a:cubicBezTo>
                      <a:cubicBezTo>
                        <a:pt x="5451" y="3498"/>
                        <a:pt x="5608" y="3340"/>
                        <a:pt x="5797" y="3340"/>
                      </a:cubicBezTo>
                      <a:close/>
                      <a:moveTo>
                        <a:pt x="1008" y="4034"/>
                      </a:moveTo>
                      <a:cubicBezTo>
                        <a:pt x="1198" y="4034"/>
                        <a:pt x="1355" y="4191"/>
                        <a:pt x="1355" y="4412"/>
                      </a:cubicBezTo>
                      <a:cubicBezTo>
                        <a:pt x="1355" y="4601"/>
                        <a:pt x="1198" y="4758"/>
                        <a:pt x="1008" y="4758"/>
                      </a:cubicBezTo>
                      <a:cubicBezTo>
                        <a:pt x="819" y="4758"/>
                        <a:pt x="662" y="4601"/>
                        <a:pt x="662" y="4412"/>
                      </a:cubicBezTo>
                      <a:cubicBezTo>
                        <a:pt x="662" y="4191"/>
                        <a:pt x="819" y="4034"/>
                        <a:pt x="1008" y="4034"/>
                      </a:cubicBezTo>
                      <a:close/>
                      <a:moveTo>
                        <a:pt x="7908" y="1"/>
                      </a:moveTo>
                      <a:cubicBezTo>
                        <a:pt x="7341" y="1"/>
                        <a:pt x="6868" y="474"/>
                        <a:pt x="6868" y="1009"/>
                      </a:cubicBezTo>
                      <a:cubicBezTo>
                        <a:pt x="6868" y="1198"/>
                        <a:pt x="6963" y="1419"/>
                        <a:pt x="7026" y="1576"/>
                      </a:cubicBezTo>
                      <a:lnTo>
                        <a:pt x="6112" y="2742"/>
                      </a:lnTo>
                      <a:cubicBezTo>
                        <a:pt x="6032" y="2722"/>
                        <a:pt x="5943" y="2711"/>
                        <a:pt x="5850" y="2711"/>
                      </a:cubicBezTo>
                      <a:cubicBezTo>
                        <a:pt x="5650" y="2711"/>
                        <a:pt x="5434" y="2760"/>
                        <a:pt x="5262" y="2868"/>
                      </a:cubicBezTo>
                      <a:lnTo>
                        <a:pt x="4096" y="1954"/>
                      </a:lnTo>
                      <a:cubicBezTo>
                        <a:pt x="4127" y="1891"/>
                        <a:pt x="4127" y="1765"/>
                        <a:pt x="4127" y="1639"/>
                      </a:cubicBezTo>
                      <a:cubicBezTo>
                        <a:pt x="4127" y="1104"/>
                        <a:pt x="3655" y="631"/>
                        <a:pt x="3088" y="631"/>
                      </a:cubicBezTo>
                      <a:cubicBezTo>
                        <a:pt x="2552" y="631"/>
                        <a:pt x="2080" y="1104"/>
                        <a:pt x="2080" y="1639"/>
                      </a:cubicBezTo>
                      <a:cubicBezTo>
                        <a:pt x="2080" y="1828"/>
                        <a:pt x="2143" y="2049"/>
                        <a:pt x="2237" y="2206"/>
                      </a:cubicBezTo>
                      <a:lnTo>
                        <a:pt x="1324" y="3372"/>
                      </a:lnTo>
                      <a:cubicBezTo>
                        <a:pt x="1261" y="3340"/>
                        <a:pt x="1134" y="3340"/>
                        <a:pt x="1008" y="3340"/>
                      </a:cubicBezTo>
                      <a:cubicBezTo>
                        <a:pt x="441" y="3340"/>
                        <a:pt x="0" y="3813"/>
                        <a:pt x="0" y="4349"/>
                      </a:cubicBezTo>
                      <a:cubicBezTo>
                        <a:pt x="0" y="4947"/>
                        <a:pt x="441" y="5388"/>
                        <a:pt x="1008" y="5388"/>
                      </a:cubicBezTo>
                      <a:cubicBezTo>
                        <a:pt x="1576" y="5388"/>
                        <a:pt x="2017" y="4916"/>
                        <a:pt x="2017" y="4349"/>
                      </a:cubicBezTo>
                      <a:cubicBezTo>
                        <a:pt x="2017" y="4160"/>
                        <a:pt x="1954" y="3971"/>
                        <a:pt x="1859" y="3813"/>
                      </a:cubicBezTo>
                      <a:lnTo>
                        <a:pt x="2773" y="2616"/>
                      </a:lnTo>
                      <a:cubicBezTo>
                        <a:pt x="2875" y="2650"/>
                        <a:pt x="2980" y="2667"/>
                        <a:pt x="3087" y="2667"/>
                      </a:cubicBezTo>
                      <a:cubicBezTo>
                        <a:pt x="3278" y="2667"/>
                        <a:pt x="3473" y="2611"/>
                        <a:pt x="3655" y="2490"/>
                      </a:cubicBezTo>
                      <a:lnTo>
                        <a:pt x="4821" y="3403"/>
                      </a:lnTo>
                      <a:cubicBezTo>
                        <a:pt x="4789" y="3498"/>
                        <a:pt x="4789" y="3624"/>
                        <a:pt x="4789" y="3719"/>
                      </a:cubicBezTo>
                      <a:cubicBezTo>
                        <a:pt x="4789" y="4286"/>
                        <a:pt x="5262" y="4758"/>
                        <a:pt x="5797" y="4758"/>
                      </a:cubicBezTo>
                      <a:cubicBezTo>
                        <a:pt x="6364" y="4758"/>
                        <a:pt x="6837" y="4286"/>
                        <a:pt x="6837" y="3719"/>
                      </a:cubicBezTo>
                      <a:cubicBezTo>
                        <a:pt x="6837" y="3529"/>
                        <a:pt x="6742" y="3340"/>
                        <a:pt x="6679" y="3183"/>
                      </a:cubicBezTo>
                      <a:lnTo>
                        <a:pt x="7593" y="1986"/>
                      </a:lnTo>
                      <a:cubicBezTo>
                        <a:pt x="7656" y="2049"/>
                        <a:pt x="7782" y="2049"/>
                        <a:pt x="7908" y="2049"/>
                      </a:cubicBezTo>
                      <a:cubicBezTo>
                        <a:pt x="8444" y="2049"/>
                        <a:pt x="8916" y="1576"/>
                        <a:pt x="8916" y="1009"/>
                      </a:cubicBezTo>
                      <a:cubicBezTo>
                        <a:pt x="8916" y="474"/>
                        <a:pt x="8444" y="1"/>
                        <a:pt x="790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Google Shape;12531;p89">
                  <a:extLst>
                    <a:ext uri="{FF2B5EF4-FFF2-40B4-BE49-F238E27FC236}">
                      <a16:creationId xmlns:a16="http://schemas.microsoft.com/office/drawing/2014/main" id="{20CD0D39-7586-566B-9A6D-B4C7F222405A}"/>
                    </a:ext>
                  </a:extLst>
                </p:cNvPr>
                <p:cNvSpPr/>
                <p:nvPr/>
              </p:nvSpPr>
              <p:spPr>
                <a:xfrm>
                  <a:off x="-1333200" y="2770450"/>
                  <a:ext cx="291450" cy="2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" h="11689" extrusionOk="0">
                      <a:moveTo>
                        <a:pt x="10586" y="725"/>
                      </a:moveTo>
                      <a:cubicBezTo>
                        <a:pt x="10807" y="725"/>
                        <a:pt x="10964" y="883"/>
                        <a:pt x="10964" y="1072"/>
                      </a:cubicBezTo>
                      <a:lnTo>
                        <a:pt x="10964" y="7593"/>
                      </a:lnTo>
                      <a:lnTo>
                        <a:pt x="631" y="7593"/>
                      </a:lnTo>
                      <a:lnTo>
                        <a:pt x="631" y="1072"/>
                      </a:lnTo>
                      <a:cubicBezTo>
                        <a:pt x="662" y="883"/>
                        <a:pt x="820" y="725"/>
                        <a:pt x="977" y="725"/>
                      </a:cubicBezTo>
                      <a:close/>
                      <a:moveTo>
                        <a:pt x="10996" y="8286"/>
                      </a:moveTo>
                      <a:lnTo>
                        <a:pt x="10996" y="8633"/>
                      </a:lnTo>
                      <a:cubicBezTo>
                        <a:pt x="10996" y="8822"/>
                        <a:pt x="10838" y="8980"/>
                        <a:pt x="10618" y="8980"/>
                      </a:cubicBezTo>
                      <a:lnTo>
                        <a:pt x="1009" y="8980"/>
                      </a:lnTo>
                      <a:cubicBezTo>
                        <a:pt x="820" y="8980"/>
                        <a:pt x="662" y="8822"/>
                        <a:pt x="662" y="8633"/>
                      </a:cubicBezTo>
                      <a:lnTo>
                        <a:pt x="662" y="8286"/>
                      </a:lnTo>
                      <a:close/>
                      <a:moveTo>
                        <a:pt x="6617" y="9641"/>
                      </a:moveTo>
                      <a:lnTo>
                        <a:pt x="6932" y="11027"/>
                      </a:lnTo>
                      <a:lnTo>
                        <a:pt x="4632" y="11027"/>
                      </a:lnTo>
                      <a:lnTo>
                        <a:pt x="4947" y="9641"/>
                      </a:lnTo>
                      <a:close/>
                      <a:moveTo>
                        <a:pt x="1009" y="1"/>
                      </a:moveTo>
                      <a:cubicBezTo>
                        <a:pt x="473" y="1"/>
                        <a:pt x="1" y="473"/>
                        <a:pt x="1" y="1040"/>
                      </a:cubicBezTo>
                      <a:lnTo>
                        <a:pt x="1" y="8570"/>
                      </a:lnTo>
                      <a:cubicBezTo>
                        <a:pt x="1" y="9137"/>
                        <a:pt x="473" y="9610"/>
                        <a:pt x="1009" y="9610"/>
                      </a:cubicBezTo>
                      <a:lnTo>
                        <a:pt x="4285" y="9610"/>
                      </a:lnTo>
                      <a:lnTo>
                        <a:pt x="3970" y="10996"/>
                      </a:lnTo>
                      <a:lnTo>
                        <a:pt x="3057" y="10996"/>
                      </a:lnTo>
                      <a:cubicBezTo>
                        <a:pt x="2868" y="10996"/>
                        <a:pt x="2710" y="11153"/>
                        <a:pt x="2710" y="11342"/>
                      </a:cubicBezTo>
                      <a:cubicBezTo>
                        <a:pt x="2710" y="11531"/>
                        <a:pt x="2868" y="11689"/>
                        <a:pt x="3057" y="11689"/>
                      </a:cubicBezTo>
                      <a:lnTo>
                        <a:pt x="8538" y="11689"/>
                      </a:lnTo>
                      <a:cubicBezTo>
                        <a:pt x="8727" y="11689"/>
                        <a:pt x="8885" y="11531"/>
                        <a:pt x="8885" y="11342"/>
                      </a:cubicBezTo>
                      <a:cubicBezTo>
                        <a:pt x="8885" y="11153"/>
                        <a:pt x="8727" y="10996"/>
                        <a:pt x="8538" y="10996"/>
                      </a:cubicBezTo>
                      <a:lnTo>
                        <a:pt x="7625" y="10996"/>
                      </a:lnTo>
                      <a:lnTo>
                        <a:pt x="7310" y="9610"/>
                      </a:lnTo>
                      <a:lnTo>
                        <a:pt x="10618" y="9610"/>
                      </a:lnTo>
                      <a:cubicBezTo>
                        <a:pt x="11185" y="9610"/>
                        <a:pt x="11657" y="9137"/>
                        <a:pt x="11657" y="8570"/>
                      </a:cubicBezTo>
                      <a:lnTo>
                        <a:pt x="11657" y="1040"/>
                      </a:lnTo>
                      <a:cubicBezTo>
                        <a:pt x="11657" y="473"/>
                        <a:pt x="11185" y="1"/>
                        <a:pt x="1061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2" name="Google Shape;12557;p89">
                <a:extLst>
                  <a:ext uri="{FF2B5EF4-FFF2-40B4-BE49-F238E27FC236}">
                    <a16:creationId xmlns:a16="http://schemas.microsoft.com/office/drawing/2014/main" id="{890A5590-6C3F-A5A6-97CF-357383036512}"/>
                  </a:ext>
                </a:extLst>
              </p:cNvPr>
              <p:cNvGrpSpPr/>
              <p:nvPr/>
            </p:nvGrpSpPr>
            <p:grpSpPr>
              <a:xfrm>
                <a:off x="2029476" y="4325600"/>
                <a:ext cx="642992" cy="641288"/>
                <a:chOff x="-937025" y="2064750"/>
                <a:chExt cx="292225" cy="291450"/>
              </a:xfrm>
              <a:grpFill/>
            </p:grpSpPr>
            <p:sp>
              <p:nvSpPr>
                <p:cNvPr id="47" name="Google Shape;12558;p89">
                  <a:extLst>
                    <a:ext uri="{FF2B5EF4-FFF2-40B4-BE49-F238E27FC236}">
                      <a16:creationId xmlns:a16="http://schemas.microsoft.com/office/drawing/2014/main" id="{735D2064-FEAC-9660-FE2C-C67246EFAF8E}"/>
                    </a:ext>
                  </a:extLst>
                </p:cNvPr>
                <p:cNvSpPr/>
                <p:nvPr/>
              </p:nvSpPr>
              <p:spPr>
                <a:xfrm>
                  <a:off x="-834625" y="2134850"/>
                  <a:ext cx="86650" cy="8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3403" extrusionOk="0">
                      <a:moveTo>
                        <a:pt x="1702" y="599"/>
                      </a:moveTo>
                      <a:cubicBezTo>
                        <a:pt x="1922" y="599"/>
                        <a:pt x="2080" y="788"/>
                        <a:pt x="2080" y="977"/>
                      </a:cubicBezTo>
                      <a:cubicBezTo>
                        <a:pt x="2080" y="1166"/>
                        <a:pt x="1922" y="1324"/>
                        <a:pt x="1702" y="1324"/>
                      </a:cubicBezTo>
                      <a:cubicBezTo>
                        <a:pt x="1512" y="1324"/>
                        <a:pt x="1355" y="1166"/>
                        <a:pt x="1355" y="977"/>
                      </a:cubicBezTo>
                      <a:cubicBezTo>
                        <a:pt x="1355" y="788"/>
                        <a:pt x="1512" y="599"/>
                        <a:pt x="1702" y="599"/>
                      </a:cubicBezTo>
                      <a:close/>
                      <a:moveTo>
                        <a:pt x="1765" y="2048"/>
                      </a:moveTo>
                      <a:cubicBezTo>
                        <a:pt x="2174" y="2048"/>
                        <a:pt x="2584" y="2300"/>
                        <a:pt x="2741" y="2710"/>
                      </a:cubicBezTo>
                      <a:lnTo>
                        <a:pt x="756" y="2710"/>
                      </a:lnTo>
                      <a:cubicBezTo>
                        <a:pt x="914" y="2300"/>
                        <a:pt x="1292" y="2048"/>
                        <a:pt x="1765" y="2048"/>
                      </a:cubicBezTo>
                      <a:close/>
                      <a:moveTo>
                        <a:pt x="1702" y="0"/>
                      </a:moveTo>
                      <a:cubicBezTo>
                        <a:pt x="1166" y="0"/>
                        <a:pt x="693" y="441"/>
                        <a:pt x="693" y="1009"/>
                      </a:cubicBezTo>
                      <a:cubicBezTo>
                        <a:pt x="693" y="1198"/>
                        <a:pt x="788" y="1387"/>
                        <a:pt x="851" y="1576"/>
                      </a:cubicBezTo>
                      <a:cubicBezTo>
                        <a:pt x="347" y="1891"/>
                        <a:pt x="0" y="2426"/>
                        <a:pt x="0" y="3056"/>
                      </a:cubicBezTo>
                      <a:cubicBezTo>
                        <a:pt x="0" y="3245"/>
                        <a:pt x="158" y="3403"/>
                        <a:pt x="347" y="3403"/>
                      </a:cubicBezTo>
                      <a:lnTo>
                        <a:pt x="3088" y="3403"/>
                      </a:lnTo>
                      <a:cubicBezTo>
                        <a:pt x="3308" y="3403"/>
                        <a:pt x="3466" y="3245"/>
                        <a:pt x="3466" y="3056"/>
                      </a:cubicBezTo>
                      <a:cubicBezTo>
                        <a:pt x="3434" y="2426"/>
                        <a:pt x="3088" y="1828"/>
                        <a:pt x="2584" y="1576"/>
                      </a:cubicBezTo>
                      <a:cubicBezTo>
                        <a:pt x="2710" y="1387"/>
                        <a:pt x="2741" y="1198"/>
                        <a:pt x="2741" y="1009"/>
                      </a:cubicBezTo>
                      <a:cubicBezTo>
                        <a:pt x="2741" y="441"/>
                        <a:pt x="2269" y="0"/>
                        <a:pt x="170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Google Shape;12559;p89">
                  <a:extLst>
                    <a:ext uri="{FF2B5EF4-FFF2-40B4-BE49-F238E27FC236}">
                      <a16:creationId xmlns:a16="http://schemas.microsoft.com/office/drawing/2014/main" id="{A599803F-7B3A-FD17-2073-BC63BF21FBA1}"/>
                    </a:ext>
                  </a:extLst>
                </p:cNvPr>
                <p:cNvSpPr/>
                <p:nvPr/>
              </p:nvSpPr>
              <p:spPr>
                <a:xfrm>
                  <a:off x="-936225" y="2304975"/>
                  <a:ext cx="289850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4" h="2049" extrusionOk="0">
                      <a:moveTo>
                        <a:pt x="3056" y="662"/>
                      </a:moveTo>
                      <a:cubicBezTo>
                        <a:pt x="3277" y="662"/>
                        <a:pt x="3434" y="820"/>
                        <a:pt x="3434" y="1009"/>
                      </a:cubicBezTo>
                      <a:cubicBezTo>
                        <a:pt x="3434" y="1229"/>
                        <a:pt x="3277" y="1387"/>
                        <a:pt x="3056" y="1387"/>
                      </a:cubicBezTo>
                      <a:lnTo>
                        <a:pt x="1008" y="1387"/>
                      </a:lnTo>
                      <a:cubicBezTo>
                        <a:pt x="819" y="1387"/>
                        <a:pt x="662" y="1229"/>
                        <a:pt x="662" y="1009"/>
                      </a:cubicBezTo>
                      <a:cubicBezTo>
                        <a:pt x="662" y="820"/>
                        <a:pt x="819" y="662"/>
                        <a:pt x="1008" y="662"/>
                      </a:cubicBezTo>
                      <a:close/>
                      <a:moveTo>
                        <a:pt x="10586" y="693"/>
                      </a:moveTo>
                      <a:cubicBezTo>
                        <a:pt x="10775" y="693"/>
                        <a:pt x="10932" y="851"/>
                        <a:pt x="10932" y="1072"/>
                      </a:cubicBezTo>
                      <a:cubicBezTo>
                        <a:pt x="10901" y="1229"/>
                        <a:pt x="10775" y="1387"/>
                        <a:pt x="10586" y="1387"/>
                      </a:cubicBezTo>
                      <a:lnTo>
                        <a:pt x="4001" y="1387"/>
                      </a:lnTo>
                      <a:cubicBezTo>
                        <a:pt x="4096" y="1166"/>
                        <a:pt x="4096" y="914"/>
                        <a:pt x="4001" y="693"/>
                      </a:cubicBezTo>
                      <a:close/>
                      <a:moveTo>
                        <a:pt x="1008" y="0"/>
                      </a:moveTo>
                      <a:cubicBezTo>
                        <a:pt x="473" y="0"/>
                        <a:pt x="0" y="473"/>
                        <a:pt x="0" y="1009"/>
                      </a:cubicBezTo>
                      <a:cubicBezTo>
                        <a:pt x="0" y="1576"/>
                        <a:pt x="473" y="2048"/>
                        <a:pt x="1008" y="2048"/>
                      </a:cubicBezTo>
                      <a:lnTo>
                        <a:pt x="10586" y="2048"/>
                      </a:lnTo>
                      <a:cubicBezTo>
                        <a:pt x="11121" y="2048"/>
                        <a:pt x="11594" y="1576"/>
                        <a:pt x="11594" y="1009"/>
                      </a:cubicBezTo>
                      <a:cubicBezTo>
                        <a:pt x="11594" y="473"/>
                        <a:pt x="11121" y="0"/>
                        <a:pt x="105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Google Shape;12560;p89">
                  <a:extLst>
                    <a:ext uri="{FF2B5EF4-FFF2-40B4-BE49-F238E27FC236}">
                      <a16:creationId xmlns:a16="http://schemas.microsoft.com/office/drawing/2014/main" id="{B102C3F3-A270-3A3C-0ECA-6E7EEE97A7C4}"/>
                    </a:ext>
                  </a:extLst>
                </p:cNvPr>
                <p:cNvSpPr/>
                <p:nvPr/>
              </p:nvSpPr>
              <p:spPr>
                <a:xfrm>
                  <a:off x="-937025" y="2064750"/>
                  <a:ext cx="292225" cy="22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9" h="8925" extrusionOk="0">
                      <a:moveTo>
                        <a:pt x="3813" y="662"/>
                      </a:moveTo>
                      <a:cubicBezTo>
                        <a:pt x="4002" y="662"/>
                        <a:pt x="4159" y="820"/>
                        <a:pt x="4159" y="1009"/>
                      </a:cubicBezTo>
                      <a:lnTo>
                        <a:pt x="4159" y="1355"/>
                      </a:lnTo>
                      <a:lnTo>
                        <a:pt x="3813" y="1355"/>
                      </a:lnTo>
                      <a:cubicBezTo>
                        <a:pt x="3246" y="1355"/>
                        <a:pt x="2773" y="1828"/>
                        <a:pt x="2773" y="2395"/>
                      </a:cubicBezTo>
                      <a:lnTo>
                        <a:pt x="2773" y="4978"/>
                      </a:lnTo>
                      <a:lnTo>
                        <a:pt x="2080" y="5703"/>
                      </a:lnTo>
                      <a:lnTo>
                        <a:pt x="2080" y="5199"/>
                      </a:lnTo>
                      <a:cubicBezTo>
                        <a:pt x="2080" y="4978"/>
                        <a:pt x="1922" y="4821"/>
                        <a:pt x="1702" y="4821"/>
                      </a:cubicBezTo>
                      <a:lnTo>
                        <a:pt x="1040" y="4821"/>
                      </a:lnTo>
                      <a:cubicBezTo>
                        <a:pt x="851" y="4821"/>
                        <a:pt x="694" y="4663"/>
                        <a:pt x="694" y="4474"/>
                      </a:cubicBezTo>
                      <a:lnTo>
                        <a:pt x="694" y="1009"/>
                      </a:lnTo>
                      <a:cubicBezTo>
                        <a:pt x="694" y="820"/>
                        <a:pt x="851" y="662"/>
                        <a:pt x="1040" y="662"/>
                      </a:cubicBezTo>
                      <a:close/>
                      <a:moveTo>
                        <a:pt x="10649" y="662"/>
                      </a:moveTo>
                      <a:cubicBezTo>
                        <a:pt x="10838" y="662"/>
                        <a:pt x="10996" y="820"/>
                        <a:pt x="10996" y="1009"/>
                      </a:cubicBezTo>
                      <a:lnTo>
                        <a:pt x="10996" y="4474"/>
                      </a:lnTo>
                      <a:cubicBezTo>
                        <a:pt x="10996" y="4695"/>
                        <a:pt x="10838" y="4852"/>
                        <a:pt x="10649" y="4852"/>
                      </a:cubicBezTo>
                      <a:lnTo>
                        <a:pt x="9893" y="4852"/>
                      </a:lnTo>
                      <a:cubicBezTo>
                        <a:pt x="9704" y="4852"/>
                        <a:pt x="9547" y="5010"/>
                        <a:pt x="9547" y="5199"/>
                      </a:cubicBezTo>
                      <a:lnTo>
                        <a:pt x="9547" y="5703"/>
                      </a:lnTo>
                      <a:lnTo>
                        <a:pt x="8885" y="5010"/>
                      </a:lnTo>
                      <a:lnTo>
                        <a:pt x="8885" y="2395"/>
                      </a:lnTo>
                      <a:cubicBezTo>
                        <a:pt x="8885" y="1859"/>
                        <a:pt x="8412" y="1387"/>
                        <a:pt x="7845" y="1387"/>
                      </a:cubicBezTo>
                      <a:lnTo>
                        <a:pt x="7499" y="1387"/>
                      </a:lnTo>
                      <a:lnTo>
                        <a:pt x="7499" y="1009"/>
                      </a:lnTo>
                      <a:cubicBezTo>
                        <a:pt x="7499" y="820"/>
                        <a:pt x="7656" y="662"/>
                        <a:pt x="7845" y="662"/>
                      </a:cubicBezTo>
                      <a:close/>
                      <a:moveTo>
                        <a:pt x="7845" y="2048"/>
                      </a:moveTo>
                      <a:cubicBezTo>
                        <a:pt x="8066" y="2048"/>
                        <a:pt x="8223" y="2206"/>
                        <a:pt x="8223" y="2395"/>
                      </a:cubicBezTo>
                      <a:lnTo>
                        <a:pt x="8223" y="6522"/>
                      </a:lnTo>
                      <a:cubicBezTo>
                        <a:pt x="8223" y="6742"/>
                        <a:pt x="8066" y="6900"/>
                        <a:pt x="7845" y="6900"/>
                      </a:cubicBezTo>
                      <a:lnTo>
                        <a:pt x="6711" y="6900"/>
                      </a:lnTo>
                      <a:cubicBezTo>
                        <a:pt x="6585" y="6900"/>
                        <a:pt x="6491" y="6931"/>
                        <a:pt x="6428" y="7057"/>
                      </a:cubicBezTo>
                      <a:lnTo>
                        <a:pt x="5798" y="8003"/>
                      </a:lnTo>
                      <a:lnTo>
                        <a:pt x="5167" y="7057"/>
                      </a:lnTo>
                      <a:cubicBezTo>
                        <a:pt x="5104" y="6963"/>
                        <a:pt x="5010" y="6900"/>
                        <a:pt x="4915" y="6900"/>
                      </a:cubicBezTo>
                      <a:lnTo>
                        <a:pt x="3750" y="6900"/>
                      </a:lnTo>
                      <a:cubicBezTo>
                        <a:pt x="3561" y="6900"/>
                        <a:pt x="3403" y="6742"/>
                        <a:pt x="3403" y="6522"/>
                      </a:cubicBezTo>
                      <a:lnTo>
                        <a:pt x="3403" y="2395"/>
                      </a:lnTo>
                      <a:cubicBezTo>
                        <a:pt x="3403" y="2206"/>
                        <a:pt x="3561" y="2048"/>
                        <a:pt x="3750" y="2048"/>
                      </a:cubicBezTo>
                      <a:close/>
                      <a:moveTo>
                        <a:pt x="1009" y="0"/>
                      </a:moveTo>
                      <a:cubicBezTo>
                        <a:pt x="473" y="0"/>
                        <a:pt x="1" y="473"/>
                        <a:pt x="1" y="1009"/>
                      </a:cubicBezTo>
                      <a:lnTo>
                        <a:pt x="1" y="4474"/>
                      </a:lnTo>
                      <a:cubicBezTo>
                        <a:pt x="1" y="5041"/>
                        <a:pt x="473" y="5514"/>
                        <a:pt x="1009" y="5514"/>
                      </a:cubicBezTo>
                      <a:lnTo>
                        <a:pt x="1355" y="5514"/>
                      </a:lnTo>
                      <a:lnTo>
                        <a:pt x="1355" y="6522"/>
                      </a:lnTo>
                      <a:cubicBezTo>
                        <a:pt x="1355" y="6736"/>
                        <a:pt x="1544" y="6877"/>
                        <a:pt x="1724" y="6877"/>
                      </a:cubicBezTo>
                      <a:cubicBezTo>
                        <a:pt x="1809" y="6877"/>
                        <a:pt x="1893" y="6845"/>
                        <a:pt x="1954" y="6774"/>
                      </a:cubicBezTo>
                      <a:lnTo>
                        <a:pt x="2742" y="5986"/>
                      </a:lnTo>
                      <a:lnTo>
                        <a:pt x="2742" y="6522"/>
                      </a:lnTo>
                      <a:cubicBezTo>
                        <a:pt x="2742" y="7089"/>
                        <a:pt x="3214" y="7562"/>
                        <a:pt x="3781" y="7562"/>
                      </a:cubicBezTo>
                      <a:lnTo>
                        <a:pt x="4726" y="7562"/>
                      </a:lnTo>
                      <a:lnTo>
                        <a:pt x="5545" y="8759"/>
                      </a:lnTo>
                      <a:cubicBezTo>
                        <a:pt x="5608" y="8869"/>
                        <a:pt x="5719" y="8924"/>
                        <a:pt x="5825" y="8924"/>
                      </a:cubicBezTo>
                      <a:cubicBezTo>
                        <a:pt x="5931" y="8924"/>
                        <a:pt x="6034" y="8869"/>
                        <a:pt x="6081" y="8759"/>
                      </a:cubicBezTo>
                      <a:lnTo>
                        <a:pt x="6932" y="7562"/>
                      </a:lnTo>
                      <a:lnTo>
                        <a:pt x="7877" y="7562"/>
                      </a:lnTo>
                      <a:cubicBezTo>
                        <a:pt x="8412" y="7562"/>
                        <a:pt x="8885" y="7089"/>
                        <a:pt x="8885" y="6522"/>
                      </a:cubicBezTo>
                      <a:lnTo>
                        <a:pt x="8885" y="5986"/>
                      </a:lnTo>
                      <a:lnTo>
                        <a:pt x="9673" y="6774"/>
                      </a:lnTo>
                      <a:cubicBezTo>
                        <a:pt x="9733" y="6845"/>
                        <a:pt x="9817" y="6877"/>
                        <a:pt x="9903" y="6877"/>
                      </a:cubicBezTo>
                      <a:cubicBezTo>
                        <a:pt x="10083" y="6877"/>
                        <a:pt x="10271" y="6736"/>
                        <a:pt x="10271" y="6522"/>
                      </a:cubicBezTo>
                      <a:lnTo>
                        <a:pt x="10271" y="5514"/>
                      </a:lnTo>
                      <a:lnTo>
                        <a:pt x="10649" y="5514"/>
                      </a:lnTo>
                      <a:cubicBezTo>
                        <a:pt x="11216" y="5514"/>
                        <a:pt x="11689" y="5041"/>
                        <a:pt x="11689" y="4474"/>
                      </a:cubicBezTo>
                      <a:lnTo>
                        <a:pt x="11689" y="1009"/>
                      </a:lnTo>
                      <a:cubicBezTo>
                        <a:pt x="11689" y="441"/>
                        <a:pt x="11216" y="0"/>
                        <a:pt x="10649" y="0"/>
                      </a:cubicBezTo>
                      <a:lnTo>
                        <a:pt x="7845" y="0"/>
                      </a:lnTo>
                      <a:cubicBezTo>
                        <a:pt x="7310" y="0"/>
                        <a:pt x="6837" y="473"/>
                        <a:pt x="6837" y="1009"/>
                      </a:cubicBezTo>
                      <a:lnTo>
                        <a:pt x="6837" y="1387"/>
                      </a:lnTo>
                      <a:lnTo>
                        <a:pt x="4789" y="1387"/>
                      </a:lnTo>
                      <a:lnTo>
                        <a:pt x="4789" y="1009"/>
                      </a:lnTo>
                      <a:cubicBezTo>
                        <a:pt x="4789" y="473"/>
                        <a:pt x="4317" y="0"/>
                        <a:pt x="378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3" name="Google Shape;12585;p89">
                <a:extLst>
                  <a:ext uri="{FF2B5EF4-FFF2-40B4-BE49-F238E27FC236}">
                    <a16:creationId xmlns:a16="http://schemas.microsoft.com/office/drawing/2014/main" id="{06DDA145-2EA1-DB98-5035-68AA6D72DB8C}"/>
                  </a:ext>
                </a:extLst>
              </p:cNvPr>
              <p:cNvGrpSpPr/>
              <p:nvPr/>
            </p:nvGrpSpPr>
            <p:grpSpPr>
              <a:xfrm>
                <a:off x="397214" y="4323868"/>
                <a:ext cx="566751" cy="644753"/>
                <a:chOff x="-1684475" y="2049000"/>
                <a:chExt cx="257575" cy="293025"/>
              </a:xfrm>
              <a:grpFill/>
            </p:grpSpPr>
            <p:sp>
              <p:nvSpPr>
                <p:cNvPr id="43" name="Google Shape;12586;p89">
                  <a:extLst>
                    <a:ext uri="{FF2B5EF4-FFF2-40B4-BE49-F238E27FC236}">
                      <a16:creationId xmlns:a16="http://schemas.microsoft.com/office/drawing/2014/main" id="{343C07FD-059C-258D-FF16-A241A703779D}"/>
                    </a:ext>
                  </a:extLst>
                </p:cNvPr>
                <p:cNvSpPr/>
                <p:nvPr/>
              </p:nvSpPr>
              <p:spPr>
                <a:xfrm>
                  <a:off x="-1684475" y="2049000"/>
                  <a:ext cx="257575" cy="2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03" h="11721" extrusionOk="0">
                      <a:moveTo>
                        <a:pt x="1355" y="693"/>
                      </a:moveTo>
                      <a:lnTo>
                        <a:pt x="1355" y="1387"/>
                      </a:lnTo>
                      <a:lnTo>
                        <a:pt x="694" y="1387"/>
                      </a:lnTo>
                      <a:lnTo>
                        <a:pt x="694" y="693"/>
                      </a:lnTo>
                      <a:close/>
                      <a:moveTo>
                        <a:pt x="9546" y="693"/>
                      </a:moveTo>
                      <a:lnTo>
                        <a:pt x="9546" y="1387"/>
                      </a:lnTo>
                      <a:lnTo>
                        <a:pt x="8885" y="1387"/>
                      </a:lnTo>
                      <a:lnTo>
                        <a:pt x="8885" y="693"/>
                      </a:lnTo>
                      <a:close/>
                      <a:moveTo>
                        <a:pt x="8223" y="1387"/>
                      </a:moveTo>
                      <a:lnTo>
                        <a:pt x="8223" y="1733"/>
                      </a:lnTo>
                      <a:cubicBezTo>
                        <a:pt x="8223" y="1922"/>
                        <a:pt x="8381" y="2080"/>
                        <a:pt x="8570" y="2080"/>
                      </a:cubicBezTo>
                      <a:lnTo>
                        <a:pt x="8916" y="2080"/>
                      </a:lnTo>
                      <a:lnTo>
                        <a:pt x="8916" y="9641"/>
                      </a:lnTo>
                      <a:lnTo>
                        <a:pt x="8538" y="9641"/>
                      </a:lnTo>
                      <a:cubicBezTo>
                        <a:pt x="8349" y="9641"/>
                        <a:pt x="8192" y="9798"/>
                        <a:pt x="8192" y="9987"/>
                      </a:cubicBezTo>
                      <a:lnTo>
                        <a:pt x="8192" y="10365"/>
                      </a:lnTo>
                      <a:lnTo>
                        <a:pt x="2080" y="10365"/>
                      </a:lnTo>
                      <a:lnTo>
                        <a:pt x="2080" y="9987"/>
                      </a:lnTo>
                      <a:cubicBezTo>
                        <a:pt x="2080" y="9798"/>
                        <a:pt x="1922" y="9641"/>
                        <a:pt x="1733" y="9641"/>
                      </a:cubicBezTo>
                      <a:lnTo>
                        <a:pt x="1355" y="9641"/>
                      </a:lnTo>
                      <a:lnTo>
                        <a:pt x="1355" y="2080"/>
                      </a:lnTo>
                      <a:lnTo>
                        <a:pt x="1733" y="2080"/>
                      </a:lnTo>
                      <a:cubicBezTo>
                        <a:pt x="1922" y="2080"/>
                        <a:pt x="2080" y="1922"/>
                        <a:pt x="2080" y="1733"/>
                      </a:cubicBezTo>
                      <a:lnTo>
                        <a:pt x="2080" y="1387"/>
                      </a:lnTo>
                      <a:close/>
                      <a:moveTo>
                        <a:pt x="1355" y="10365"/>
                      </a:moveTo>
                      <a:lnTo>
                        <a:pt x="1355" y="11027"/>
                      </a:lnTo>
                      <a:lnTo>
                        <a:pt x="694" y="11027"/>
                      </a:lnTo>
                      <a:lnTo>
                        <a:pt x="694" y="10365"/>
                      </a:lnTo>
                      <a:close/>
                      <a:moveTo>
                        <a:pt x="9609" y="10365"/>
                      </a:moveTo>
                      <a:lnTo>
                        <a:pt x="9609" y="11027"/>
                      </a:lnTo>
                      <a:lnTo>
                        <a:pt x="8916" y="11027"/>
                      </a:lnTo>
                      <a:lnTo>
                        <a:pt x="8916" y="10365"/>
                      </a:lnTo>
                      <a:close/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lnTo>
                        <a:pt x="0" y="1733"/>
                      </a:lnTo>
                      <a:cubicBezTo>
                        <a:pt x="0" y="1922"/>
                        <a:pt x="158" y="2080"/>
                        <a:pt x="347" y="2080"/>
                      </a:cubicBezTo>
                      <a:lnTo>
                        <a:pt x="694" y="2080"/>
                      </a:lnTo>
                      <a:lnTo>
                        <a:pt x="694" y="9641"/>
                      </a:lnTo>
                      <a:lnTo>
                        <a:pt x="347" y="9641"/>
                      </a:lnTo>
                      <a:cubicBezTo>
                        <a:pt x="158" y="9641"/>
                        <a:pt x="0" y="9798"/>
                        <a:pt x="0" y="9987"/>
                      </a:cubicBezTo>
                      <a:lnTo>
                        <a:pt x="0" y="11374"/>
                      </a:lnTo>
                      <a:cubicBezTo>
                        <a:pt x="0" y="11563"/>
                        <a:pt x="158" y="11720"/>
                        <a:pt x="347" y="11720"/>
                      </a:cubicBezTo>
                      <a:lnTo>
                        <a:pt x="1733" y="11720"/>
                      </a:lnTo>
                      <a:cubicBezTo>
                        <a:pt x="1922" y="11720"/>
                        <a:pt x="2080" y="11563"/>
                        <a:pt x="2080" y="11374"/>
                      </a:cubicBezTo>
                      <a:lnTo>
                        <a:pt x="2080" y="11027"/>
                      </a:lnTo>
                      <a:lnTo>
                        <a:pt x="8223" y="11027"/>
                      </a:lnTo>
                      <a:lnTo>
                        <a:pt x="8223" y="11374"/>
                      </a:lnTo>
                      <a:cubicBezTo>
                        <a:pt x="8223" y="11563"/>
                        <a:pt x="8381" y="11720"/>
                        <a:pt x="8570" y="11720"/>
                      </a:cubicBezTo>
                      <a:lnTo>
                        <a:pt x="9956" y="11720"/>
                      </a:lnTo>
                      <a:cubicBezTo>
                        <a:pt x="10145" y="11720"/>
                        <a:pt x="10303" y="11563"/>
                        <a:pt x="10303" y="11374"/>
                      </a:cubicBezTo>
                      <a:lnTo>
                        <a:pt x="10303" y="9987"/>
                      </a:lnTo>
                      <a:cubicBezTo>
                        <a:pt x="10303" y="9798"/>
                        <a:pt x="10145" y="9641"/>
                        <a:pt x="9956" y="9641"/>
                      </a:cubicBezTo>
                      <a:lnTo>
                        <a:pt x="9609" y="9641"/>
                      </a:lnTo>
                      <a:lnTo>
                        <a:pt x="9609" y="2080"/>
                      </a:lnTo>
                      <a:lnTo>
                        <a:pt x="9924" y="2080"/>
                      </a:lnTo>
                      <a:cubicBezTo>
                        <a:pt x="10113" y="2080"/>
                        <a:pt x="10271" y="1922"/>
                        <a:pt x="10271" y="1733"/>
                      </a:cubicBezTo>
                      <a:lnTo>
                        <a:pt x="10271" y="347"/>
                      </a:lnTo>
                      <a:cubicBezTo>
                        <a:pt x="10271" y="158"/>
                        <a:pt x="10113" y="0"/>
                        <a:pt x="9924" y="0"/>
                      </a:cubicBezTo>
                      <a:lnTo>
                        <a:pt x="8538" y="0"/>
                      </a:lnTo>
                      <a:cubicBezTo>
                        <a:pt x="8349" y="0"/>
                        <a:pt x="8192" y="158"/>
                        <a:pt x="8192" y="347"/>
                      </a:cubicBezTo>
                      <a:lnTo>
                        <a:pt x="8192" y="693"/>
                      </a:lnTo>
                      <a:lnTo>
                        <a:pt x="2080" y="693"/>
                      </a:lnTo>
                      <a:lnTo>
                        <a:pt x="2080" y="347"/>
                      </a:lnTo>
                      <a:cubicBezTo>
                        <a:pt x="2080" y="158"/>
                        <a:pt x="1922" y="0"/>
                        <a:pt x="17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Google Shape;12587;p89">
                  <a:extLst>
                    <a:ext uri="{FF2B5EF4-FFF2-40B4-BE49-F238E27FC236}">
                      <a16:creationId xmlns:a16="http://schemas.microsoft.com/office/drawing/2014/main" id="{89EAE89D-31B9-25AA-7A8B-9E488F6ACE1B}"/>
                    </a:ext>
                  </a:extLst>
                </p:cNvPr>
                <p:cNvSpPr/>
                <p:nvPr/>
              </p:nvSpPr>
              <p:spPr>
                <a:xfrm>
                  <a:off x="-1615950" y="2238800"/>
                  <a:ext cx="12052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1" h="726" extrusionOk="0">
                      <a:moveTo>
                        <a:pt x="347" y="1"/>
                      </a:moveTo>
                      <a:cubicBezTo>
                        <a:pt x="158" y="1"/>
                        <a:pt x="0" y="159"/>
                        <a:pt x="0" y="348"/>
                      </a:cubicBezTo>
                      <a:cubicBezTo>
                        <a:pt x="0" y="568"/>
                        <a:pt x="158" y="726"/>
                        <a:pt x="347" y="726"/>
                      </a:cubicBezTo>
                      <a:lnTo>
                        <a:pt x="4443" y="726"/>
                      </a:lnTo>
                      <a:cubicBezTo>
                        <a:pt x="4663" y="726"/>
                        <a:pt x="4821" y="568"/>
                        <a:pt x="4821" y="348"/>
                      </a:cubicBezTo>
                      <a:cubicBezTo>
                        <a:pt x="4821" y="159"/>
                        <a:pt x="4663" y="1"/>
                        <a:pt x="444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Google Shape;12588;p89">
                  <a:extLst>
                    <a:ext uri="{FF2B5EF4-FFF2-40B4-BE49-F238E27FC236}">
                      <a16:creationId xmlns:a16="http://schemas.microsoft.com/office/drawing/2014/main" id="{EAEC452F-28A3-0CCE-341D-45E6F972E261}"/>
                    </a:ext>
                  </a:extLst>
                </p:cNvPr>
                <p:cNvSpPr/>
                <p:nvPr/>
              </p:nvSpPr>
              <p:spPr>
                <a:xfrm>
                  <a:off x="-1615950" y="2273475"/>
                  <a:ext cx="1205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1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lnTo>
                        <a:pt x="4443" y="693"/>
                      </a:lnTo>
                      <a:cubicBezTo>
                        <a:pt x="4663" y="693"/>
                        <a:pt x="4821" y="536"/>
                        <a:pt x="4821" y="347"/>
                      </a:cubicBezTo>
                      <a:cubicBezTo>
                        <a:pt x="4821" y="158"/>
                        <a:pt x="4663" y="0"/>
                        <a:pt x="444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Google Shape;12589;p89">
                  <a:extLst>
                    <a:ext uri="{FF2B5EF4-FFF2-40B4-BE49-F238E27FC236}">
                      <a16:creationId xmlns:a16="http://schemas.microsoft.com/office/drawing/2014/main" id="{8167BFB9-49E6-9009-7A76-8A11821A0F1C}"/>
                    </a:ext>
                  </a:extLst>
                </p:cNvPr>
                <p:cNvSpPr/>
                <p:nvPr/>
              </p:nvSpPr>
              <p:spPr>
                <a:xfrm>
                  <a:off x="-1630925" y="2100975"/>
                  <a:ext cx="153625" cy="11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4664" extrusionOk="0">
                      <a:moveTo>
                        <a:pt x="4695" y="662"/>
                      </a:moveTo>
                      <a:lnTo>
                        <a:pt x="2994" y="1985"/>
                      </a:lnTo>
                      <a:lnTo>
                        <a:pt x="1261" y="662"/>
                      </a:lnTo>
                      <a:close/>
                      <a:moveTo>
                        <a:pt x="599" y="1040"/>
                      </a:moveTo>
                      <a:lnTo>
                        <a:pt x="2427" y="2395"/>
                      </a:lnTo>
                      <a:lnTo>
                        <a:pt x="599" y="3781"/>
                      </a:lnTo>
                      <a:lnTo>
                        <a:pt x="599" y="1040"/>
                      </a:lnTo>
                      <a:close/>
                      <a:moveTo>
                        <a:pt x="5357" y="1040"/>
                      </a:moveTo>
                      <a:lnTo>
                        <a:pt x="5357" y="3781"/>
                      </a:lnTo>
                      <a:lnTo>
                        <a:pt x="3561" y="2395"/>
                      </a:lnTo>
                      <a:lnTo>
                        <a:pt x="5357" y="1040"/>
                      </a:lnTo>
                      <a:close/>
                      <a:moveTo>
                        <a:pt x="2994" y="2836"/>
                      </a:moveTo>
                      <a:lnTo>
                        <a:pt x="4695" y="4128"/>
                      </a:lnTo>
                      <a:lnTo>
                        <a:pt x="1292" y="4128"/>
                      </a:lnTo>
                      <a:lnTo>
                        <a:pt x="2994" y="2836"/>
                      </a:lnTo>
                      <a:close/>
                      <a:moveTo>
                        <a:pt x="316" y="1"/>
                      </a:moveTo>
                      <a:cubicBezTo>
                        <a:pt x="158" y="1"/>
                        <a:pt x="1" y="127"/>
                        <a:pt x="1" y="284"/>
                      </a:cubicBezTo>
                      <a:lnTo>
                        <a:pt x="1" y="4380"/>
                      </a:lnTo>
                      <a:cubicBezTo>
                        <a:pt x="64" y="4506"/>
                        <a:pt x="127" y="4600"/>
                        <a:pt x="253" y="4663"/>
                      </a:cubicBezTo>
                      <a:lnTo>
                        <a:pt x="5798" y="4663"/>
                      </a:lnTo>
                      <a:cubicBezTo>
                        <a:pt x="5955" y="4663"/>
                        <a:pt x="6113" y="4537"/>
                        <a:pt x="6144" y="4317"/>
                      </a:cubicBezTo>
                      <a:lnTo>
                        <a:pt x="6081" y="316"/>
                      </a:lnTo>
                      <a:cubicBezTo>
                        <a:pt x="6081" y="158"/>
                        <a:pt x="5955" y="32"/>
                        <a:pt x="579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4" name="Google Shape;12590;p89">
                <a:extLst>
                  <a:ext uri="{FF2B5EF4-FFF2-40B4-BE49-F238E27FC236}">
                    <a16:creationId xmlns:a16="http://schemas.microsoft.com/office/drawing/2014/main" id="{2A49A7C7-DC0F-EEDC-F0B5-D148EB97BB48}"/>
                  </a:ext>
                </a:extLst>
              </p:cNvPr>
              <p:cNvSpPr/>
              <p:nvPr/>
            </p:nvSpPr>
            <p:spPr>
              <a:xfrm>
                <a:off x="2878542" y="4325150"/>
                <a:ext cx="670717" cy="642168"/>
              </a:xfrm>
              <a:custGeom>
                <a:avLst/>
                <a:gdLst/>
                <a:ahLst/>
                <a:cxnLst/>
                <a:rect l="l" t="t" r="r" b="b"/>
                <a:pathLst>
                  <a:path w="12193" h="11674" extrusionOk="0">
                    <a:moveTo>
                      <a:pt x="9483" y="1174"/>
                    </a:moveTo>
                    <a:lnTo>
                      <a:pt x="9483" y="2308"/>
                    </a:lnTo>
                    <a:cubicBezTo>
                      <a:pt x="9483" y="2497"/>
                      <a:pt x="9641" y="2655"/>
                      <a:pt x="9830" y="2655"/>
                    </a:cubicBezTo>
                    <a:lnTo>
                      <a:pt x="10901" y="2655"/>
                    </a:lnTo>
                    <a:lnTo>
                      <a:pt x="9515" y="4041"/>
                    </a:lnTo>
                    <a:lnTo>
                      <a:pt x="8097" y="4041"/>
                    </a:lnTo>
                    <a:lnTo>
                      <a:pt x="8097" y="2560"/>
                    </a:lnTo>
                    <a:lnTo>
                      <a:pt x="9483" y="1174"/>
                    </a:lnTo>
                    <a:close/>
                    <a:moveTo>
                      <a:pt x="4885" y="6181"/>
                    </a:moveTo>
                    <a:cubicBezTo>
                      <a:pt x="5033" y="6181"/>
                      <a:pt x="5183" y="6212"/>
                      <a:pt x="5325" y="6278"/>
                    </a:cubicBezTo>
                    <a:lnTo>
                      <a:pt x="4600" y="7003"/>
                    </a:lnTo>
                    <a:cubicBezTo>
                      <a:pt x="4474" y="7129"/>
                      <a:pt x="4474" y="7349"/>
                      <a:pt x="4600" y="7475"/>
                    </a:cubicBezTo>
                    <a:cubicBezTo>
                      <a:pt x="4663" y="7538"/>
                      <a:pt x="4750" y="7570"/>
                      <a:pt x="4836" y="7570"/>
                    </a:cubicBezTo>
                    <a:cubicBezTo>
                      <a:pt x="4923" y="7570"/>
                      <a:pt x="5010" y="7538"/>
                      <a:pt x="5073" y="7475"/>
                    </a:cubicBezTo>
                    <a:lnTo>
                      <a:pt x="5797" y="6751"/>
                    </a:lnTo>
                    <a:lnTo>
                      <a:pt x="5797" y="6751"/>
                    </a:lnTo>
                    <a:cubicBezTo>
                      <a:pt x="5986" y="7160"/>
                      <a:pt x="5892" y="7633"/>
                      <a:pt x="5577" y="7948"/>
                    </a:cubicBezTo>
                    <a:cubicBezTo>
                      <a:pt x="5388" y="8137"/>
                      <a:pt x="5128" y="8231"/>
                      <a:pt x="4864" y="8231"/>
                    </a:cubicBezTo>
                    <a:cubicBezTo>
                      <a:pt x="4600" y="8231"/>
                      <a:pt x="4332" y="8137"/>
                      <a:pt x="4127" y="7948"/>
                    </a:cubicBezTo>
                    <a:cubicBezTo>
                      <a:pt x="3749" y="7538"/>
                      <a:pt x="3749" y="6877"/>
                      <a:pt x="4127" y="6499"/>
                    </a:cubicBezTo>
                    <a:cubicBezTo>
                      <a:pt x="4333" y="6293"/>
                      <a:pt x="4606" y="6181"/>
                      <a:pt x="4885" y="6181"/>
                    </a:cubicBezTo>
                    <a:close/>
                    <a:moveTo>
                      <a:pt x="4897" y="4831"/>
                    </a:moveTo>
                    <a:cubicBezTo>
                      <a:pt x="5396" y="4831"/>
                      <a:pt x="5890" y="4990"/>
                      <a:pt x="6301" y="5301"/>
                    </a:cubicBezTo>
                    <a:lnTo>
                      <a:pt x="5829" y="5774"/>
                    </a:lnTo>
                    <a:cubicBezTo>
                      <a:pt x="5553" y="5590"/>
                      <a:pt x="5233" y="5499"/>
                      <a:pt x="4911" y="5499"/>
                    </a:cubicBezTo>
                    <a:cubicBezTo>
                      <a:pt x="4460" y="5499"/>
                      <a:pt x="4004" y="5677"/>
                      <a:pt x="3655" y="6026"/>
                    </a:cubicBezTo>
                    <a:cubicBezTo>
                      <a:pt x="2993" y="6688"/>
                      <a:pt x="2993" y="7790"/>
                      <a:pt x="3655" y="8420"/>
                    </a:cubicBezTo>
                    <a:cubicBezTo>
                      <a:pt x="3986" y="8751"/>
                      <a:pt x="4427" y="8917"/>
                      <a:pt x="4864" y="8917"/>
                    </a:cubicBezTo>
                    <a:cubicBezTo>
                      <a:pt x="5301" y="8917"/>
                      <a:pt x="5734" y="8751"/>
                      <a:pt x="6049" y="8420"/>
                    </a:cubicBezTo>
                    <a:cubicBezTo>
                      <a:pt x="6648" y="7822"/>
                      <a:pt x="6742" y="6908"/>
                      <a:pt x="6301" y="6246"/>
                    </a:cubicBezTo>
                    <a:lnTo>
                      <a:pt x="6774" y="5774"/>
                    </a:lnTo>
                    <a:lnTo>
                      <a:pt x="6774" y="5774"/>
                    </a:lnTo>
                    <a:cubicBezTo>
                      <a:pt x="7467" y="6719"/>
                      <a:pt x="7404" y="8074"/>
                      <a:pt x="6585" y="8924"/>
                    </a:cubicBezTo>
                    <a:cubicBezTo>
                      <a:pt x="6112" y="9397"/>
                      <a:pt x="5498" y="9633"/>
                      <a:pt x="4883" y="9633"/>
                    </a:cubicBezTo>
                    <a:cubicBezTo>
                      <a:pt x="4269" y="9633"/>
                      <a:pt x="3655" y="9397"/>
                      <a:pt x="3182" y="8924"/>
                    </a:cubicBezTo>
                    <a:cubicBezTo>
                      <a:pt x="2237" y="7979"/>
                      <a:pt x="2237" y="6499"/>
                      <a:pt x="3182" y="5553"/>
                    </a:cubicBezTo>
                    <a:cubicBezTo>
                      <a:pt x="3667" y="5068"/>
                      <a:pt x="4286" y="4831"/>
                      <a:pt x="4897" y="4831"/>
                    </a:cubicBezTo>
                    <a:close/>
                    <a:moveTo>
                      <a:pt x="4873" y="3463"/>
                    </a:moveTo>
                    <a:cubicBezTo>
                      <a:pt x="5728" y="3463"/>
                      <a:pt x="6583" y="3748"/>
                      <a:pt x="7278" y="4325"/>
                    </a:cubicBezTo>
                    <a:lnTo>
                      <a:pt x="6805" y="4797"/>
                    </a:lnTo>
                    <a:cubicBezTo>
                      <a:pt x="6228" y="4353"/>
                      <a:pt x="5533" y="4125"/>
                      <a:pt x="4844" y="4125"/>
                    </a:cubicBezTo>
                    <a:cubicBezTo>
                      <a:pt x="4065" y="4125"/>
                      <a:pt x="3294" y="4416"/>
                      <a:pt x="2710" y="5018"/>
                    </a:cubicBezTo>
                    <a:cubicBezTo>
                      <a:pt x="1481" y="6246"/>
                      <a:pt x="1481" y="8168"/>
                      <a:pt x="2710" y="9397"/>
                    </a:cubicBezTo>
                    <a:cubicBezTo>
                      <a:pt x="3324" y="10011"/>
                      <a:pt x="4112" y="10318"/>
                      <a:pt x="4899" y="10318"/>
                    </a:cubicBezTo>
                    <a:cubicBezTo>
                      <a:pt x="5687" y="10318"/>
                      <a:pt x="6474" y="10011"/>
                      <a:pt x="7089" y="9397"/>
                    </a:cubicBezTo>
                    <a:cubicBezTo>
                      <a:pt x="8223" y="8263"/>
                      <a:pt x="8255" y="6467"/>
                      <a:pt x="7309" y="5301"/>
                    </a:cubicBezTo>
                    <a:lnTo>
                      <a:pt x="7782" y="4829"/>
                    </a:lnTo>
                    <a:lnTo>
                      <a:pt x="7782" y="4829"/>
                    </a:lnTo>
                    <a:cubicBezTo>
                      <a:pt x="8979" y="6278"/>
                      <a:pt x="8885" y="8483"/>
                      <a:pt x="7530" y="9870"/>
                    </a:cubicBezTo>
                    <a:cubicBezTo>
                      <a:pt x="6790" y="10594"/>
                      <a:pt x="5821" y="10956"/>
                      <a:pt x="4856" y="10956"/>
                    </a:cubicBezTo>
                    <a:cubicBezTo>
                      <a:pt x="3891" y="10956"/>
                      <a:pt x="2930" y="10594"/>
                      <a:pt x="2206" y="9870"/>
                    </a:cubicBezTo>
                    <a:cubicBezTo>
                      <a:pt x="756" y="8420"/>
                      <a:pt x="756" y="6026"/>
                      <a:pt x="2206" y="4545"/>
                    </a:cubicBezTo>
                    <a:cubicBezTo>
                      <a:pt x="2941" y="3827"/>
                      <a:pt x="3907" y="3463"/>
                      <a:pt x="4873" y="3463"/>
                    </a:cubicBezTo>
                    <a:close/>
                    <a:moveTo>
                      <a:pt x="9899" y="0"/>
                    </a:moveTo>
                    <a:cubicBezTo>
                      <a:pt x="9813" y="0"/>
                      <a:pt x="9722" y="32"/>
                      <a:pt x="9641" y="103"/>
                    </a:cubicBezTo>
                    <a:lnTo>
                      <a:pt x="7561" y="2182"/>
                    </a:lnTo>
                    <a:cubicBezTo>
                      <a:pt x="7467" y="2277"/>
                      <a:pt x="7435" y="2340"/>
                      <a:pt x="7435" y="2434"/>
                    </a:cubicBezTo>
                    <a:lnTo>
                      <a:pt x="7435" y="3600"/>
                    </a:lnTo>
                    <a:cubicBezTo>
                      <a:pt x="6670" y="3071"/>
                      <a:pt x="5769" y="2807"/>
                      <a:pt x="4868" y="2807"/>
                    </a:cubicBezTo>
                    <a:cubicBezTo>
                      <a:pt x="3731" y="2807"/>
                      <a:pt x="2595" y="3229"/>
                      <a:pt x="1733" y="4073"/>
                    </a:cubicBezTo>
                    <a:cubicBezTo>
                      <a:pt x="0" y="5805"/>
                      <a:pt x="0" y="8641"/>
                      <a:pt x="1733" y="10374"/>
                    </a:cubicBezTo>
                    <a:cubicBezTo>
                      <a:pt x="2599" y="11240"/>
                      <a:pt x="3741" y="11673"/>
                      <a:pt x="4883" y="11673"/>
                    </a:cubicBezTo>
                    <a:cubicBezTo>
                      <a:pt x="6026" y="11673"/>
                      <a:pt x="7168" y="11240"/>
                      <a:pt x="8034" y="10374"/>
                    </a:cubicBezTo>
                    <a:cubicBezTo>
                      <a:pt x="9578" y="8861"/>
                      <a:pt x="9735" y="6436"/>
                      <a:pt x="8538" y="4703"/>
                    </a:cubicBezTo>
                    <a:lnTo>
                      <a:pt x="9672" y="4703"/>
                    </a:lnTo>
                    <a:cubicBezTo>
                      <a:pt x="9767" y="4703"/>
                      <a:pt x="9893" y="4671"/>
                      <a:pt x="9924" y="4608"/>
                    </a:cubicBezTo>
                    <a:lnTo>
                      <a:pt x="12004" y="2497"/>
                    </a:lnTo>
                    <a:cubicBezTo>
                      <a:pt x="12193" y="2308"/>
                      <a:pt x="12035" y="1962"/>
                      <a:pt x="11783" y="1962"/>
                    </a:cubicBezTo>
                    <a:lnTo>
                      <a:pt x="10239" y="1962"/>
                    </a:lnTo>
                    <a:lnTo>
                      <a:pt x="10239" y="355"/>
                    </a:lnTo>
                    <a:cubicBezTo>
                      <a:pt x="10239" y="141"/>
                      <a:pt x="10080" y="0"/>
                      <a:pt x="98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sp>
            <p:nvSpPr>
              <p:cNvPr id="15" name="Google Shape;12592;p89">
                <a:extLst>
                  <a:ext uri="{FF2B5EF4-FFF2-40B4-BE49-F238E27FC236}">
                    <a16:creationId xmlns:a16="http://schemas.microsoft.com/office/drawing/2014/main" id="{58DB5698-FC39-09F0-598E-B4EB479D1F3F}"/>
                  </a:ext>
                </a:extLst>
              </p:cNvPr>
              <p:cNvSpPr/>
              <p:nvPr/>
            </p:nvSpPr>
            <p:spPr>
              <a:xfrm>
                <a:off x="5410974" y="4324751"/>
                <a:ext cx="641288" cy="642992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9" extrusionOk="0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sp>
            <p:nvSpPr>
              <p:cNvPr id="16" name="Google Shape;12593;p89">
                <a:extLst>
                  <a:ext uri="{FF2B5EF4-FFF2-40B4-BE49-F238E27FC236}">
                    <a16:creationId xmlns:a16="http://schemas.microsoft.com/office/drawing/2014/main" id="{1CBF773C-4930-B35C-BC65-D450122ED23A}"/>
                  </a:ext>
                </a:extLst>
              </p:cNvPr>
              <p:cNvSpPr/>
              <p:nvPr/>
            </p:nvSpPr>
            <p:spPr>
              <a:xfrm>
                <a:off x="5483751" y="4397527"/>
                <a:ext cx="39936" cy="39936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sp>
            <p:nvSpPr>
              <p:cNvPr id="17" name="Google Shape;12594;p89">
                <a:extLst>
                  <a:ext uri="{FF2B5EF4-FFF2-40B4-BE49-F238E27FC236}">
                    <a16:creationId xmlns:a16="http://schemas.microsoft.com/office/drawing/2014/main" id="{E82FAFD8-88F7-C324-B43E-65EDB4EAFF1B}"/>
                  </a:ext>
                </a:extLst>
              </p:cNvPr>
              <p:cNvSpPr/>
              <p:nvPr/>
            </p:nvSpPr>
            <p:spPr>
              <a:xfrm>
                <a:off x="5559992" y="4397527"/>
                <a:ext cx="38176" cy="39936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sp>
            <p:nvSpPr>
              <p:cNvPr id="18" name="Google Shape;12595;p89">
                <a:extLst>
                  <a:ext uri="{FF2B5EF4-FFF2-40B4-BE49-F238E27FC236}">
                    <a16:creationId xmlns:a16="http://schemas.microsoft.com/office/drawing/2014/main" id="{61E41C4C-9F6B-1FD1-E449-9D190D1B165D}"/>
                  </a:ext>
                </a:extLst>
              </p:cNvPr>
              <p:cNvSpPr/>
              <p:nvPr/>
            </p:nvSpPr>
            <p:spPr>
              <a:xfrm>
                <a:off x="5636234" y="4397527"/>
                <a:ext cx="38231" cy="39936"/>
              </a:xfrm>
              <a:custGeom>
                <a:avLst/>
                <a:gdLst/>
                <a:ahLst/>
                <a:cxnLst/>
                <a:rect l="l" t="t" r="r" b="b"/>
                <a:pathLst>
                  <a:path w="695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sp>
            <p:nvSpPr>
              <p:cNvPr id="19" name="Google Shape;12596;p89">
                <a:extLst>
                  <a:ext uri="{FF2B5EF4-FFF2-40B4-BE49-F238E27FC236}">
                    <a16:creationId xmlns:a16="http://schemas.microsoft.com/office/drawing/2014/main" id="{33AC9693-8FA1-E64D-EC8B-CD8FFB1E32EE}"/>
                  </a:ext>
                </a:extLst>
              </p:cNvPr>
              <p:cNvSpPr/>
              <p:nvPr/>
            </p:nvSpPr>
            <p:spPr>
              <a:xfrm>
                <a:off x="5709065" y="4397527"/>
                <a:ext cx="265196" cy="39936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sp>
            <p:nvSpPr>
              <p:cNvPr id="20" name="Google Shape;12597;p89">
                <a:extLst>
                  <a:ext uri="{FF2B5EF4-FFF2-40B4-BE49-F238E27FC236}">
                    <a16:creationId xmlns:a16="http://schemas.microsoft.com/office/drawing/2014/main" id="{F9713028-3D73-74D7-21C8-E6F5DF496928}"/>
                  </a:ext>
                </a:extLst>
              </p:cNvPr>
              <p:cNvSpPr/>
              <p:nvPr/>
            </p:nvSpPr>
            <p:spPr>
              <a:xfrm>
                <a:off x="5636234" y="4666187"/>
                <a:ext cx="187248" cy="187193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3403" extrusionOk="0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21" name="Google Shape;12598;p89">
                <a:extLst>
                  <a:ext uri="{FF2B5EF4-FFF2-40B4-BE49-F238E27FC236}">
                    <a16:creationId xmlns:a16="http://schemas.microsoft.com/office/drawing/2014/main" id="{3777FB47-BD60-1399-19E4-D23335D0C8C1}"/>
                  </a:ext>
                </a:extLst>
              </p:cNvPr>
              <p:cNvGrpSpPr/>
              <p:nvPr/>
            </p:nvGrpSpPr>
            <p:grpSpPr>
              <a:xfrm>
                <a:off x="4600743" y="4323869"/>
                <a:ext cx="566751" cy="644753"/>
                <a:chOff x="-919700" y="2420750"/>
                <a:chExt cx="257575" cy="293025"/>
              </a:xfrm>
              <a:grpFill/>
            </p:grpSpPr>
            <p:sp>
              <p:nvSpPr>
                <p:cNvPr id="40" name="Google Shape;12599;p89">
                  <a:extLst>
                    <a:ext uri="{FF2B5EF4-FFF2-40B4-BE49-F238E27FC236}">
                      <a16:creationId xmlns:a16="http://schemas.microsoft.com/office/drawing/2014/main" id="{19D5E3DB-D1B1-FE5E-9E6F-6BEAAF2912E9}"/>
                    </a:ext>
                  </a:extLst>
                </p:cNvPr>
                <p:cNvSpPr/>
                <p:nvPr/>
              </p:nvSpPr>
              <p:spPr>
                <a:xfrm>
                  <a:off x="-884250" y="2490850"/>
                  <a:ext cx="84300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2" h="2049" extrusionOk="0">
                      <a:moveTo>
                        <a:pt x="977" y="631"/>
                      </a:moveTo>
                      <a:cubicBezTo>
                        <a:pt x="1166" y="631"/>
                        <a:pt x="1324" y="788"/>
                        <a:pt x="1324" y="977"/>
                      </a:cubicBezTo>
                      <a:cubicBezTo>
                        <a:pt x="1324" y="1198"/>
                        <a:pt x="1166" y="1355"/>
                        <a:pt x="977" y="1355"/>
                      </a:cubicBezTo>
                      <a:cubicBezTo>
                        <a:pt x="788" y="1355"/>
                        <a:pt x="631" y="1198"/>
                        <a:pt x="631" y="977"/>
                      </a:cubicBezTo>
                      <a:cubicBezTo>
                        <a:pt x="631" y="788"/>
                        <a:pt x="788" y="631"/>
                        <a:pt x="977" y="631"/>
                      </a:cubicBezTo>
                      <a:close/>
                      <a:moveTo>
                        <a:pt x="2363" y="631"/>
                      </a:moveTo>
                      <a:cubicBezTo>
                        <a:pt x="2552" y="631"/>
                        <a:pt x="2710" y="788"/>
                        <a:pt x="2710" y="977"/>
                      </a:cubicBezTo>
                      <a:cubicBezTo>
                        <a:pt x="2710" y="1198"/>
                        <a:pt x="2552" y="1355"/>
                        <a:pt x="2363" y="1355"/>
                      </a:cubicBezTo>
                      <a:cubicBezTo>
                        <a:pt x="2174" y="1355"/>
                        <a:pt x="2017" y="1198"/>
                        <a:pt x="2017" y="977"/>
                      </a:cubicBezTo>
                      <a:cubicBezTo>
                        <a:pt x="2017" y="788"/>
                        <a:pt x="2174" y="631"/>
                        <a:pt x="2363" y="631"/>
                      </a:cubicBezTo>
                      <a:close/>
                      <a:moveTo>
                        <a:pt x="1009" y="1"/>
                      </a:moveTo>
                      <a:cubicBezTo>
                        <a:pt x="473" y="1"/>
                        <a:pt x="0" y="473"/>
                        <a:pt x="0" y="1040"/>
                      </a:cubicBezTo>
                      <a:cubicBezTo>
                        <a:pt x="0" y="1576"/>
                        <a:pt x="473" y="2048"/>
                        <a:pt x="1009" y="2048"/>
                      </a:cubicBezTo>
                      <a:cubicBezTo>
                        <a:pt x="1292" y="2048"/>
                        <a:pt x="1544" y="1922"/>
                        <a:pt x="1702" y="1765"/>
                      </a:cubicBezTo>
                      <a:cubicBezTo>
                        <a:pt x="1891" y="1922"/>
                        <a:pt x="2111" y="2048"/>
                        <a:pt x="2363" y="2048"/>
                      </a:cubicBezTo>
                      <a:cubicBezTo>
                        <a:pt x="2899" y="2048"/>
                        <a:pt x="3371" y="1576"/>
                        <a:pt x="3371" y="1040"/>
                      </a:cubicBezTo>
                      <a:cubicBezTo>
                        <a:pt x="3371" y="442"/>
                        <a:pt x="2899" y="1"/>
                        <a:pt x="2363" y="1"/>
                      </a:cubicBezTo>
                      <a:cubicBezTo>
                        <a:pt x="2080" y="1"/>
                        <a:pt x="1859" y="127"/>
                        <a:pt x="1702" y="284"/>
                      </a:cubicBezTo>
                      <a:cubicBezTo>
                        <a:pt x="1481" y="127"/>
                        <a:pt x="1261" y="1"/>
                        <a:pt x="100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Google Shape;12600;p89">
                  <a:extLst>
                    <a:ext uri="{FF2B5EF4-FFF2-40B4-BE49-F238E27FC236}">
                      <a16:creationId xmlns:a16="http://schemas.microsoft.com/office/drawing/2014/main" id="{321C2347-268A-4FD6-DFD9-980D1CD464A7}"/>
                    </a:ext>
                  </a:extLst>
                </p:cNvPr>
                <p:cNvSpPr/>
                <p:nvPr/>
              </p:nvSpPr>
              <p:spPr>
                <a:xfrm>
                  <a:off x="-919700" y="2420750"/>
                  <a:ext cx="257575" cy="2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03" h="11721" extrusionOk="0">
                      <a:moveTo>
                        <a:pt x="7152" y="694"/>
                      </a:moveTo>
                      <a:cubicBezTo>
                        <a:pt x="7373" y="694"/>
                        <a:pt x="7530" y="851"/>
                        <a:pt x="7530" y="1040"/>
                      </a:cubicBezTo>
                      <a:lnTo>
                        <a:pt x="7530" y="1418"/>
                      </a:lnTo>
                      <a:lnTo>
                        <a:pt x="662" y="1418"/>
                      </a:lnTo>
                      <a:lnTo>
                        <a:pt x="662" y="1040"/>
                      </a:lnTo>
                      <a:cubicBezTo>
                        <a:pt x="694" y="851"/>
                        <a:pt x="851" y="694"/>
                        <a:pt x="1009" y="694"/>
                      </a:cubicBezTo>
                      <a:close/>
                      <a:moveTo>
                        <a:pt x="7562" y="2111"/>
                      </a:moveTo>
                      <a:lnTo>
                        <a:pt x="7562" y="3403"/>
                      </a:lnTo>
                      <a:lnTo>
                        <a:pt x="7247" y="3088"/>
                      </a:lnTo>
                      <a:cubicBezTo>
                        <a:pt x="7042" y="2883"/>
                        <a:pt x="6784" y="2792"/>
                        <a:pt x="6528" y="2792"/>
                      </a:cubicBezTo>
                      <a:cubicBezTo>
                        <a:pt x="5999" y="2792"/>
                        <a:pt x="5483" y="3186"/>
                        <a:pt x="5483" y="3781"/>
                      </a:cubicBezTo>
                      <a:cubicBezTo>
                        <a:pt x="5483" y="4065"/>
                        <a:pt x="5577" y="4348"/>
                        <a:pt x="5798" y="4506"/>
                      </a:cubicBezTo>
                      <a:lnTo>
                        <a:pt x="6774" y="5482"/>
                      </a:lnTo>
                      <a:lnTo>
                        <a:pt x="1009" y="5482"/>
                      </a:lnTo>
                      <a:cubicBezTo>
                        <a:pt x="995" y="5485"/>
                        <a:pt x="982" y="5486"/>
                        <a:pt x="968" y="5486"/>
                      </a:cubicBezTo>
                      <a:cubicBezTo>
                        <a:pt x="825" y="5486"/>
                        <a:pt x="694" y="5340"/>
                        <a:pt x="694" y="5167"/>
                      </a:cubicBezTo>
                      <a:lnTo>
                        <a:pt x="694" y="2111"/>
                      </a:lnTo>
                      <a:close/>
                      <a:moveTo>
                        <a:pt x="8160" y="2584"/>
                      </a:moveTo>
                      <a:lnTo>
                        <a:pt x="9200" y="3624"/>
                      </a:lnTo>
                      <a:cubicBezTo>
                        <a:pt x="9421" y="3844"/>
                        <a:pt x="9515" y="4065"/>
                        <a:pt x="9515" y="4348"/>
                      </a:cubicBezTo>
                      <a:lnTo>
                        <a:pt x="9515" y="6900"/>
                      </a:lnTo>
                      <a:cubicBezTo>
                        <a:pt x="9515" y="7373"/>
                        <a:pt x="9358" y="7845"/>
                        <a:pt x="9043" y="8192"/>
                      </a:cubicBezTo>
                      <a:lnTo>
                        <a:pt x="5955" y="8192"/>
                      </a:lnTo>
                      <a:cubicBezTo>
                        <a:pt x="5640" y="7845"/>
                        <a:pt x="5483" y="7373"/>
                        <a:pt x="5483" y="6900"/>
                      </a:cubicBezTo>
                      <a:lnTo>
                        <a:pt x="5483" y="6144"/>
                      </a:lnTo>
                      <a:lnTo>
                        <a:pt x="6837" y="6144"/>
                      </a:lnTo>
                      <a:lnTo>
                        <a:pt x="6837" y="6207"/>
                      </a:lnTo>
                      <a:cubicBezTo>
                        <a:pt x="6837" y="6585"/>
                        <a:pt x="6900" y="6932"/>
                        <a:pt x="7089" y="7373"/>
                      </a:cubicBezTo>
                      <a:cubicBezTo>
                        <a:pt x="7135" y="7487"/>
                        <a:pt x="7263" y="7568"/>
                        <a:pt x="7403" y="7568"/>
                      </a:cubicBezTo>
                      <a:cubicBezTo>
                        <a:pt x="7455" y="7568"/>
                        <a:pt x="7510" y="7556"/>
                        <a:pt x="7562" y="7530"/>
                      </a:cubicBezTo>
                      <a:cubicBezTo>
                        <a:pt x="7719" y="7467"/>
                        <a:pt x="7782" y="7247"/>
                        <a:pt x="7719" y="7058"/>
                      </a:cubicBezTo>
                      <a:cubicBezTo>
                        <a:pt x="7593" y="6774"/>
                        <a:pt x="7530" y="6522"/>
                        <a:pt x="7530" y="6239"/>
                      </a:cubicBezTo>
                      <a:lnTo>
                        <a:pt x="7530" y="5451"/>
                      </a:lnTo>
                      <a:cubicBezTo>
                        <a:pt x="7530" y="5356"/>
                        <a:pt x="7467" y="5262"/>
                        <a:pt x="7404" y="5199"/>
                      </a:cubicBezTo>
                      <a:lnTo>
                        <a:pt x="6207" y="4033"/>
                      </a:lnTo>
                      <a:cubicBezTo>
                        <a:pt x="6018" y="3844"/>
                        <a:pt x="6144" y="3435"/>
                        <a:pt x="6459" y="3435"/>
                      </a:cubicBezTo>
                      <a:cubicBezTo>
                        <a:pt x="6522" y="3435"/>
                        <a:pt x="6648" y="3466"/>
                        <a:pt x="6680" y="3561"/>
                      </a:cubicBezTo>
                      <a:lnTo>
                        <a:pt x="8255" y="5136"/>
                      </a:lnTo>
                      <a:cubicBezTo>
                        <a:pt x="8318" y="5199"/>
                        <a:pt x="8413" y="5230"/>
                        <a:pt x="8503" y="5230"/>
                      </a:cubicBezTo>
                      <a:cubicBezTo>
                        <a:pt x="8594" y="5230"/>
                        <a:pt x="8680" y="5199"/>
                        <a:pt x="8728" y="5136"/>
                      </a:cubicBezTo>
                      <a:cubicBezTo>
                        <a:pt x="8854" y="5010"/>
                        <a:pt x="8854" y="4789"/>
                        <a:pt x="8728" y="4663"/>
                      </a:cubicBezTo>
                      <a:lnTo>
                        <a:pt x="8160" y="4065"/>
                      </a:lnTo>
                      <a:lnTo>
                        <a:pt x="8160" y="2584"/>
                      </a:lnTo>
                      <a:close/>
                      <a:moveTo>
                        <a:pt x="9295" y="8948"/>
                      </a:moveTo>
                      <a:cubicBezTo>
                        <a:pt x="9484" y="8948"/>
                        <a:pt x="9641" y="9105"/>
                        <a:pt x="9641" y="9295"/>
                      </a:cubicBezTo>
                      <a:lnTo>
                        <a:pt x="9641" y="10996"/>
                      </a:lnTo>
                      <a:lnTo>
                        <a:pt x="5514" y="10996"/>
                      </a:lnTo>
                      <a:lnTo>
                        <a:pt x="5514" y="9295"/>
                      </a:lnTo>
                      <a:cubicBezTo>
                        <a:pt x="5514" y="9105"/>
                        <a:pt x="5672" y="8948"/>
                        <a:pt x="5861" y="8948"/>
                      </a:cubicBezTo>
                      <a:close/>
                      <a:moveTo>
                        <a:pt x="1009" y="1"/>
                      </a:moveTo>
                      <a:cubicBezTo>
                        <a:pt x="473" y="1"/>
                        <a:pt x="1" y="473"/>
                        <a:pt x="1" y="1040"/>
                      </a:cubicBezTo>
                      <a:lnTo>
                        <a:pt x="1" y="5167"/>
                      </a:lnTo>
                      <a:cubicBezTo>
                        <a:pt x="1" y="5734"/>
                        <a:pt x="473" y="6207"/>
                        <a:pt x="1009" y="6207"/>
                      </a:cubicBezTo>
                      <a:lnTo>
                        <a:pt x="4789" y="6207"/>
                      </a:lnTo>
                      <a:lnTo>
                        <a:pt x="4789" y="6932"/>
                      </a:lnTo>
                      <a:cubicBezTo>
                        <a:pt x="4789" y="7499"/>
                        <a:pt x="4947" y="8003"/>
                        <a:pt x="5231" y="8444"/>
                      </a:cubicBezTo>
                      <a:cubicBezTo>
                        <a:pt x="4947" y="8633"/>
                        <a:pt x="4789" y="8948"/>
                        <a:pt x="4789" y="9295"/>
                      </a:cubicBezTo>
                      <a:lnTo>
                        <a:pt x="4789" y="11342"/>
                      </a:lnTo>
                      <a:cubicBezTo>
                        <a:pt x="4789" y="11563"/>
                        <a:pt x="4947" y="11720"/>
                        <a:pt x="5168" y="11720"/>
                      </a:cubicBezTo>
                      <a:lnTo>
                        <a:pt x="9956" y="11720"/>
                      </a:lnTo>
                      <a:cubicBezTo>
                        <a:pt x="10145" y="11720"/>
                        <a:pt x="10303" y="11563"/>
                        <a:pt x="10303" y="11342"/>
                      </a:cubicBezTo>
                      <a:lnTo>
                        <a:pt x="10303" y="9295"/>
                      </a:lnTo>
                      <a:cubicBezTo>
                        <a:pt x="10303" y="8948"/>
                        <a:pt x="10114" y="8633"/>
                        <a:pt x="9893" y="8444"/>
                      </a:cubicBezTo>
                      <a:cubicBezTo>
                        <a:pt x="10177" y="8003"/>
                        <a:pt x="10303" y="7499"/>
                        <a:pt x="10303" y="6932"/>
                      </a:cubicBezTo>
                      <a:lnTo>
                        <a:pt x="10303" y="4380"/>
                      </a:lnTo>
                      <a:lnTo>
                        <a:pt x="10271" y="4380"/>
                      </a:lnTo>
                      <a:cubicBezTo>
                        <a:pt x="10271" y="3907"/>
                        <a:pt x="10082" y="3466"/>
                        <a:pt x="9767" y="3151"/>
                      </a:cubicBezTo>
                      <a:lnTo>
                        <a:pt x="8224" y="1639"/>
                      </a:lnTo>
                      <a:lnTo>
                        <a:pt x="8224" y="1040"/>
                      </a:lnTo>
                      <a:cubicBezTo>
                        <a:pt x="8224" y="473"/>
                        <a:pt x="7751" y="1"/>
                        <a:pt x="721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Google Shape;12601;p89">
                  <a:extLst>
                    <a:ext uri="{FF2B5EF4-FFF2-40B4-BE49-F238E27FC236}">
                      <a16:creationId xmlns:a16="http://schemas.microsoft.com/office/drawing/2014/main" id="{2B26886A-C376-1BB1-3468-F0B64971E664}"/>
                    </a:ext>
                  </a:extLst>
                </p:cNvPr>
                <p:cNvSpPr/>
                <p:nvPr/>
              </p:nvSpPr>
              <p:spPr>
                <a:xfrm>
                  <a:off x="-766100" y="2660975"/>
                  <a:ext cx="18125" cy="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726" extrusionOk="0"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cubicBezTo>
                        <a:pt x="0" y="568"/>
                        <a:pt x="158" y="725"/>
                        <a:pt x="347" y="725"/>
                      </a:cubicBezTo>
                      <a:cubicBezTo>
                        <a:pt x="536" y="725"/>
                        <a:pt x="725" y="568"/>
                        <a:pt x="725" y="379"/>
                      </a:cubicBezTo>
                      <a:cubicBezTo>
                        <a:pt x="693" y="158"/>
                        <a:pt x="536" y="1"/>
                        <a:pt x="34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2" name="Google Shape;12630;p89">
                <a:extLst>
                  <a:ext uri="{FF2B5EF4-FFF2-40B4-BE49-F238E27FC236}">
                    <a16:creationId xmlns:a16="http://schemas.microsoft.com/office/drawing/2014/main" id="{D2D30DA9-4667-26F6-5164-2A64C3306164}"/>
                  </a:ext>
                </a:extLst>
              </p:cNvPr>
              <p:cNvGrpSpPr/>
              <p:nvPr/>
            </p:nvGrpSpPr>
            <p:grpSpPr>
              <a:xfrm>
                <a:off x="11162866" y="4335825"/>
                <a:ext cx="620890" cy="620890"/>
                <a:chOff x="2964567" y="2571753"/>
                <a:chExt cx="417045" cy="417045"/>
              </a:xfrm>
              <a:grpFill/>
            </p:grpSpPr>
            <p:sp>
              <p:nvSpPr>
                <p:cNvPr id="38" name="Google Shape;12631;p89">
                  <a:extLst>
                    <a:ext uri="{FF2B5EF4-FFF2-40B4-BE49-F238E27FC236}">
                      <a16:creationId xmlns:a16="http://schemas.microsoft.com/office/drawing/2014/main" id="{F801F5C1-828C-C7A5-6BE4-99C64276EC44}"/>
                    </a:ext>
                  </a:extLst>
                </p:cNvPr>
                <p:cNvSpPr/>
                <p:nvPr/>
              </p:nvSpPr>
              <p:spPr>
                <a:xfrm>
                  <a:off x="2964567" y="2571753"/>
                  <a:ext cx="417045" cy="4170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3" h="19983" extrusionOk="0">
                      <a:moveTo>
                        <a:pt x="9992" y="1170"/>
                      </a:moveTo>
                      <a:cubicBezTo>
                        <a:pt x="14855" y="1170"/>
                        <a:pt x="18812" y="4866"/>
                        <a:pt x="18812" y="9405"/>
                      </a:cubicBezTo>
                      <a:cubicBezTo>
                        <a:pt x="18812" y="13925"/>
                        <a:pt x="14855" y="17601"/>
                        <a:pt x="9992" y="17601"/>
                      </a:cubicBezTo>
                      <a:cubicBezTo>
                        <a:pt x="9111" y="17601"/>
                        <a:pt x="8240" y="17481"/>
                        <a:pt x="7407" y="17242"/>
                      </a:cubicBezTo>
                      <a:cubicBezTo>
                        <a:pt x="7354" y="17226"/>
                        <a:pt x="7299" y="17218"/>
                        <a:pt x="7245" y="17218"/>
                      </a:cubicBezTo>
                      <a:cubicBezTo>
                        <a:pt x="7153" y="17218"/>
                        <a:pt x="7062" y="17240"/>
                        <a:pt x="6979" y="17282"/>
                      </a:cubicBezTo>
                      <a:lnTo>
                        <a:pt x="4723" y="18439"/>
                      </a:lnTo>
                      <a:lnTo>
                        <a:pt x="4723" y="16262"/>
                      </a:lnTo>
                      <a:cubicBezTo>
                        <a:pt x="4723" y="16078"/>
                        <a:pt x="4637" y="15904"/>
                        <a:pt x="4490" y="15793"/>
                      </a:cubicBezTo>
                      <a:cubicBezTo>
                        <a:pt x="2381" y="14208"/>
                        <a:pt x="1171" y="11880"/>
                        <a:pt x="1171" y="9405"/>
                      </a:cubicBezTo>
                      <a:cubicBezTo>
                        <a:pt x="1171" y="4866"/>
                        <a:pt x="5129" y="1170"/>
                        <a:pt x="9992" y="1170"/>
                      </a:cubicBezTo>
                      <a:close/>
                      <a:moveTo>
                        <a:pt x="9992" y="1"/>
                      </a:moveTo>
                      <a:cubicBezTo>
                        <a:pt x="4575" y="1"/>
                        <a:pt x="0" y="4153"/>
                        <a:pt x="0" y="9407"/>
                      </a:cubicBezTo>
                      <a:cubicBezTo>
                        <a:pt x="0" y="12221"/>
                        <a:pt x="1359" y="14795"/>
                        <a:pt x="3552" y="16548"/>
                      </a:cubicBezTo>
                      <a:lnTo>
                        <a:pt x="3552" y="19396"/>
                      </a:lnTo>
                      <a:cubicBezTo>
                        <a:pt x="3552" y="19602"/>
                        <a:pt x="3659" y="19791"/>
                        <a:pt x="3832" y="19897"/>
                      </a:cubicBezTo>
                      <a:cubicBezTo>
                        <a:pt x="3925" y="19953"/>
                        <a:pt x="4031" y="19982"/>
                        <a:pt x="4138" y="19982"/>
                      </a:cubicBezTo>
                      <a:cubicBezTo>
                        <a:pt x="4229" y="19982"/>
                        <a:pt x="4320" y="19961"/>
                        <a:pt x="4405" y="19918"/>
                      </a:cubicBezTo>
                      <a:lnTo>
                        <a:pt x="7310" y="18429"/>
                      </a:lnTo>
                      <a:cubicBezTo>
                        <a:pt x="8180" y="18657"/>
                        <a:pt x="9081" y="18772"/>
                        <a:pt x="9992" y="18772"/>
                      </a:cubicBezTo>
                      <a:cubicBezTo>
                        <a:pt x="15500" y="18772"/>
                        <a:pt x="19983" y="14570"/>
                        <a:pt x="19983" y="9407"/>
                      </a:cubicBezTo>
                      <a:cubicBezTo>
                        <a:pt x="19983" y="4151"/>
                        <a:pt x="15405" y="1"/>
                        <a:pt x="999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Google Shape;12632;p89">
                  <a:extLst>
                    <a:ext uri="{FF2B5EF4-FFF2-40B4-BE49-F238E27FC236}">
                      <a16:creationId xmlns:a16="http://schemas.microsoft.com/office/drawing/2014/main" id="{AF7A56F7-ACD9-BC89-0FCD-C81D0B588C0D}"/>
                    </a:ext>
                  </a:extLst>
                </p:cNvPr>
                <p:cNvSpPr/>
                <p:nvPr/>
              </p:nvSpPr>
              <p:spPr>
                <a:xfrm>
                  <a:off x="3037777" y="2694715"/>
                  <a:ext cx="270642" cy="146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68" h="7026" extrusionOk="0">
                      <a:moveTo>
                        <a:pt x="5362" y="1463"/>
                      </a:moveTo>
                      <a:lnTo>
                        <a:pt x="7241" y="3341"/>
                      </a:lnTo>
                      <a:cubicBezTo>
                        <a:pt x="7353" y="3454"/>
                        <a:pt x="7503" y="3513"/>
                        <a:pt x="7655" y="3513"/>
                      </a:cubicBezTo>
                      <a:cubicBezTo>
                        <a:pt x="7744" y="3513"/>
                        <a:pt x="7833" y="3493"/>
                        <a:pt x="7917" y="3451"/>
                      </a:cubicBezTo>
                      <a:lnTo>
                        <a:pt x="10216" y="2303"/>
                      </a:lnTo>
                      <a:lnTo>
                        <a:pt x="7605" y="5565"/>
                      </a:lnTo>
                      <a:lnTo>
                        <a:pt x="5726" y="3685"/>
                      </a:lnTo>
                      <a:cubicBezTo>
                        <a:pt x="5614" y="3573"/>
                        <a:pt x="5463" y="3514"/>
                        <a:pt x="5311" y="3514"/>
                      </a:cubicBezTo>
                      <a:cubicBezTo>
                        <a:pt x="5223" y="3514"/>
                        <a:pt x="5133" y="3534"/>
                        <a:pt x="5051" y="3575"/>
                      </a:cubicBezTo>
                      <a:lnTo>
                        <a:pt x="2751" y="4725"/>
                      </a:lnTo>
                      <a:lnTo>
                        <a:pt x="2751" y="4725"/>
                      </a:lnTo>
                      <a:lnTo>
                        <a:pt x="5362" y="1463"/>
                      </a:lnTo>
                      <a:close/>
                      <a:moveTo>
                        <a:pt x="5312" y="1"/>
                      </a:moveTo>
                      <a:cubicBezTo>
                        <a:pt x="5302" y="1"/>
                        <a:pt x="5291" y="1"/>
                        <a:pt x="5281" y="2"/>
                      </a:cubicBezTo>
                      <a:cubicBezTo>
                        <a:pt x="5114" y="12"/>
                        <a:pt x="4959" y="92"/>
                        <a:pt x="4856" y="221"/>
                      </a:cubicBezTo>
                      <a:lnTo>
                        <a:pt x="172" y="6075"/>
                      </a:lnTo>
                      <a:cubicBezTo>
                        <a:pt x="0" y="6290"/>
                        <a:pt x="2" y="6595"/>
                        <a:pt x="174" y="6809"/>
                      </a:cubicBezTo>
                      <a:cubicBezTo>
                        <a:pt x="288" y="6950"/>
                        <a:pt x="457" y="7026"/>
                        <a:pt x="630" y="7026"/>
                      </a:cubicBezTo>
                      <a:cubicBezTo>
                        <a:pt x="719" y="7026"/>
                        <a:pt x="808" y="7006"/>
                        <a:pt x="892" y="6964"/>
                      </a:cubicBezTo>
                      <a:lnTo>
                        <a:pt x="5198" y="4811"/>
                      </a:lnTo>
                      <a:lnTo>
                        <a:pt x="7241" y="6855"/>
                      </a:lnTo>
                      <a:cubicBezTo>
                        <a:pt x="7349" y="6964"/>
                        <a:pt x="7496" y="7026"/>
                        <a:pt x="7650" y="7026"/>
                      </a:cubicBezTo>
                      <a:cubicBezTo>
                        <a:pt x="7662" y="7026"/>
                        <a:pt x="7674" y="7025"/>
                        <a:pt x="7687" y="7024"/>
                      </a:cubicBezTo>
                      <a:cubicBezTo>
                        <a:pt x="7853" y="7016"/>
                        <a:pt x="8007" y="6936"/>
                        <a:pt x="8111" y="6807"/>
                      </a:cubicBezTo>
                      <a:lnTo>
                        <a:pt x="12795" y="951"/>
                      </a:lnTo>
                      <a:cubicBezTo>
                        <a:pt x="12967" y="737"/>
                        <a:pt x="12965" y="431"/>
                        <a:pt x="12792" y="219"/>
                      </a:cubicBezTo>
                      <a:cubicBezTo>
                        <a:pt x="12679" y="78"/>
                        <a:pt x="12510" y="1"/>
                        <a:pt x="12337" y="1"/>
                      </a:cubicBezTo>
                      <a:cubicBezTo>
                        <a:pt x="12249" y="1"/>
                        <a:pt x="12159" y="21"/>
                        <a:pt x="12075" y="63"/>
                      </a:cubicBezTo>
                      <a:lnTo>
                        <a:pt x="7770" y="2216"/>
                      </a:lnTo>
                      <a:lnTo>
                        <a:pt x="5726" y="173"/>
                      </a:lnTo>
                      <a:cubicBezTo>
                        <a:pt x="5617" y="62"/>
                        <a:pt x="5467" y="1"/>
                        <a:pt x="531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3" name="Google Shape;12645;p89">
                <a:extLst>
                  <a:ext uri="{FF2B5EF4-FFF2-40B4-BE49-F238E27FC236}">
                    <a16:creationId xmlns:a16="http://schemas.microsoft.com/office/drawing/2014/main" id="{03AC7EF9-22D7-858B-E7D3-25215EA8189D}"/>
                  </a:ext>
                </a:extLst>
              </p:cNvPr>
              <p:cNvSpPr/>
              <p:nvPr/>
            </p:nvSpPr>
            <p:spPr>
              <a:xfrm>
                <a:off x="7055026" y="4335935"/>
                <a:ext cx="620847" cy="620847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19982" extrusionOk="0">
                    <a:moveTo>
                      <a:pt x="14602" y="3500"/>
                    </a:moveTo>
                    <a:cubicBezTo>
                      <a:pt x="15137" y="3500"/>
                      <a:pt x="15682" y="3563"/>
                      <a:pt x="16247" y="3689"/>
                    </a:cubicBezTo>
                    <a:cubicBezTo>
                      <a:pt x="16179" y="4154"/>
                      <a:pt x="16095" y="4705"/>
                      <a:pt x="16033" y="5120"/>
                    </a:cubicBezTo>
                    <a:cubicBezTo>
                      <a:pt x="15810" y="5075"/>
                      <a:pt x="15484" y="5035"/>
                      <a:pt x="15150" y="5035"/>
                    </a:cubicBezTo>
                    <a:cubicBezTo>
                      <a:pt x="14968" y="5035"/>
                      <a:pt x="14783" y="5047"/>
                      <a:pt x="14611" y="5076"/>
                    </a:cubicBezTo>
                    <a:cubicBezTo>
                      <a:pt x="13536" y="5258"/>
                      <a:pt x="12918" y="5925"/>
                      <a:pt x="12918" y="6907"/>
                    </a:cubicBezTo>
                    <a:lnTo>
                      <a:pt x="12918" y="8819"/>
                    </a:lnTo>
                    <a:cubicBezTo>
                      <a:pt x="12918" y="9143"/>
                      <a:pt x="13180" y="9405"/>
                      <a:pt x="13504" y="9405"/>
                    </a:cubicBezTo>
                    <a:lnTo>
                      <a:pt x="15681" y="9405"/>
                    </a:lnTo>
                    <a:lnTo>
                      <a:pt x="15388" y="10576"/>
                    </a:lnTo>
                    <a:lnTo>
                      <a:pt x="13504" y="10576"/>
                    </a:lnTo>
                    <a:cubicBezTo>
                      <a:pt x="13180" y="10576"/>
                      <a:pt x="12918" y="10838"/>
                      <a:pt x="12918" y="11161"/>
                    </a:cubicBezTo>
                    <a:lnTo>
                      <a:pt x="12918" y="18811"/>
                    </a:lnTo>
                    <a:lnTo>
                      <a:pt x="11162" y="18811"/>
                    </a:lnTo>
                    <a:lnTo>
                      <a:pt x="11162" y="11161"/>
                    </a:lnTo>
                    <a:cubicBezTo>
                      <a:pt x="11162" y="10838"/>
                      <a:pt x="10900" y="10576"/>
                      <a:pt x="10576" y="10576"/>
                    </a:cubicBezTo>
                    <a:lnTo>
                      <a:pt x="9407" y="10576"/>
                    </a:lnTo>
                    <a:lnTo>
                      <a:pt x="9407" y="9405"/>
                    </a:lnTo>
                    <a:lnTo>
                      <a:pt x="10576" y="9405"/>
                    </a:lnTo>
                    <a:cubicBezTo>
                      <a:pt x="10900" y="9405"/>
                      <a:pt x="11162" y="9143"/>
                      <a:pt x="11162" y="8821"/>
                    </a:cubicBezTo>
                    <a:cubicBezTo>
                      <a:pt x="11162" y="7215"/>
                      <a:pt x="11162" y="6481"/>
                      <a:pt x="11162" y="6143"/>
                    </a:cubicBezTo>
                    <a:cubicBezTo>
                      <a:pt x="11162" y="5520"/>
                      <a:pt x="11163" y="4843"/>
                      <a:pt x="11770" y="4324"/>
                    </a:cubicBezTo>
                    <a:cubicBezTo>
                      <a:pt x="12234" y="3928"/>
                      <a:pt x="12823" y="3687"/>
                      <a:pt x="13628" y="3571"/>
                    </a:cubicBezTo>
                    <a:cubicBezTo>
                      <a:pt x="13950" y="3524"/>
                      <a:pt x="14274" y="3500"/>
                      <a:pt x="14602" y="3500"/>
                    </a:cubicBezTo>
                    <a:close/>
                    <a:moveTo>
                      <a:pt x="17017" y="1170"/>
                    </a:moveTo>
                    <a:cubicBezTo>
                      <a:pt x="17990" y="1170"/>
                      <a:pt x="18811" y="1975"/>
                      <a:pt x="18811" y="2927"/>
                    </a:cubicBezTo>
                    <a:lnTo>
                      <a:pt x="18811" y="17056"/>
                    </a:lnTo>
                    <a:cubicBezTo>
                      <a:pt x="18811" y="18023"/>
                      <a:pt x="18024" y="18811"/>
                      <a:pt x="17056" y="18811"/>
                    </a:cubicBezTo>
                    <a:lnTo>
                      <a:pt x="14089" y="18811"/>
                    </a:lnTo>
                    <a:lnTo>
                      <a:pt x="14089" y="11747"/>
                    </a:lnTo>
                    <a:lnTo>
                      <a:pt x="15846" y="11747"/>
                    </a:lnTo>
                    <a:cubicBezTo>
                      <a:pt x="16115" y="11747"/>
                      <a:pt x="16348" y="11565"/>
                      <a:pt x="16414" y="11305"/>
                    </a:cubicBezTo>
                    <a:lnTo>
                      <a:pt x="16999" y="8963"/>
                    </a:lnTo>
                    <a:cubicBezTo>
                      <a:pt x="17042" y="8787"/>
                      <a:pt x="17003" y="8602"/>
                      <a:pt x="16893" y="8460"/>
                    </a:cubicBezTo>
                    <a:cubicBezTo>
                      <a:pt x="16782" y="8317"/>
                      <a:pt x="16612" y="8235"/>
                      <a:pt x="16431" y="8235"/>
                    </a:cubicBezTo>
                    <a:lnTo>
                      <a:pt x="14089" y="8235"/>
                    </a:lnTo>
                    <a:lnTo>
                      <a:pt x="14089" y="6909"/>
                    </a:lnTo>
                    <a:cubicBezTo>
                      <a:pt x="14089" y="6638"/>
                      <a:pt x="14144" y="6343"/>
                      <a:pt x="14808" y="6229"/>
                    </a:cubicBezTo>
                    <a:cubicBezTo>
                      <a:pt x="14936" y="6208"/>
                      <a:pt x="15061" y="6199"/>
                      <a:pt x="15182" y="6199"/>
                    </a:cubicBezTo>
                    <a:cubicBezTo>
                      <a:pt x="15552" y="6199"/>
                      <a:pt x="15890" y="6283"/>
                      <a:pt x="16198" y="6360"/>
                    </a:cubicBezTo>
                    <a:cubicBezTo>
                      <a:pt x="16304" y="6387"/>
                      <a:pt x="16415" y="6421"/>
                      <a:pt x="16532" y="6421"/>
                    </a:cubicBezTo>
                    <a:cubicBezTo>
                      <a:pt x="16632" y="6421"/>
                      <a:pt x="16736" y="6396"/>
                      <a:pt x="16847" y="6321"/>
                    </a:cubicBezTo>
                    <a:cubicBezTo>
                      <a:pt x="16983" y="6229"/>
                      <a:pt x="17074" y="6084"/>
                      <a:pt x="17098" y="5923"/>
                    </a:cubicBezTo>
                    <a:cubicBezTo>
                      <a:pt x="17098" y="5923"/>
                      <a:pt x="17362" y="4156"/>
                      <a:pt x="17482" y="3339"/>
                    </a:cubicBezTo>
                    <a:cubicBezTo>
                      <a:pt x="17525" y="3049"/>
                      <a:pt x="17346" y="2769"/>
                      <a:pt x="17063" y="2690"/>
                    </a:cubicBezTo>
                    <a:cubicBezTo>
                      <a:pt x="16267" y="2463"/>
                      <a:pt x="15346" y="2343"/>
                      <a:pt x="14504" y="2343"/>
                    </a:cubicBezTo>
                    <a:cubicBezTo>
                      <a:pt x="14137" y="2343"/>
                      <a:pt x="13786" y="2365"/>
                      <a:pt x="13467" y="2412"/>
                    </a:cubicBezTo>
                    <a:cubicBezTo>
                      <a:pt x="12434" y="2562"/>
                      <a:pt x="11646" y="2888"/>
                      <a:pt x="11009" y="3434"/>
                    </a:cubicBezTo>
                    <a:cubicBezTo>
                      <a:pt x="10121" y="4193"/>
                      <a:pt x="10010" y="5168"/>
                      <a:pt x="9999" y="5833"/>
                    </a:cubicBezTo>
                    <a:cubicBezTo>
                      <a:pt x="9999" y="5847"/>
                      <a:pt x="9999" y="7029"/>
                      <a:pt x="9999" y="8235"/>
                    </a:cubicBezTo>
                    <a:lnTo>
                      <a:pt x="8821" y="8235"/>
                    </a:lnTo>
                    <a:cubicBezTo>
                      <a:pt x="8497" y="8235"/>
                      <a:pt x="8236" y="8497"/>
                      <a:pt x="8236" y="8819"/>
                    </a:cubicBezTo>
                    <a:lnTo>
                      <a:pt x="8236" y="11161"/>
                    </a:lnTo>
                    <a:cubicBezTo>
                      <a:pt x="8236" y="11485"/>
                      <a:pt x="8497" y="11747"/>
                      <a:pt x="8821" y="11747"/>
                    </a:cubicBezTo>
                    <a:lnTo>
                      <a:pt x="9991" y="11747"/>
                    </a:lnTo>
                    <a:lnTo>
                      <a:pt x="9991" y="18811"/>
                    </a:lnTo>
                    <a:lnTo>
                      <a:pt x="2927" y="18811"/>
                    </a:lnTo>
                    <a:cubicBezTo>
                      <a:pt x="1959" y="18811"/>
                      <a:pt x="1172" y="18023"/>
                      <a:pt x="1172" y="17054"/>
                    </a:cubicBezTo>
                    <a:lnTo>
                      <a:pt x="1172" y="2927"/>
                    </a:lnTo>
                    <a:cubicBezTo>
                      <a:pt x="1172" y="1959"/>
                      <a:pt x="1959" y="1170"/>
                      <a:pt x="2927" y="1170"/>
                    </a:cubicBezTo>
                    <a:close/>
                    <a:moveTo>
                      <a:pt x="2927" y="1"/>
                    </a:moveTo>
                    <a:cubicBezTo>
                      <a:pt x="1314" y="1"/>
                      <a:pt x="1" y="1313"/>
                      <a:pt x="1" y="2927"/>
                    </a:cubicBezTo>
                    <a:lnTo>
                      <a:pt x="1" y="17056"/>
                    </a:lnTo>
                    <a:cubicBezTo>
                      <a:pt x="1" y="18669"/>
                      <a:pt x="1314" y="19982"/>
                      <a:pt x="2927" y="19982"/>
                    </a:cubicBezTo>
                    <a:lnTo>
                      <a:pt x="17054" y="19982"/>
                    </a:lnTo>
                    <a:cubicBezTo>
                      <a:pt x="18669" y="19982"/>
                      <a:pt x="19982" y="18669"/>
                      <a:pt x="19982" y="17056"/>
                    </a:cubicBezTo>
                    <a:lnTo>
                      <a:pt x="19982" y="2927"/>
                    </a:lnTo>
                    <a:cubicBezTo>
                      <a:pt x="19982" y="2145"/>
                      <a:pt x="19669" y="1409"/>
                      <a:pt x="19101" y="853"/>
                    </a:cubicBezTo>
                    <a:cubicBezTo>
                      <a:pt x="18538" y="303"/>
                      <a:pt x="17797" y="1"/>
                      <a:pt x="170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24" name="Google Shape;12646;p89">
                <a:extLst>
                  <a:ext uri="{FF2B5EF4-FFF2-40B4-BE49-F238E27FC236}">
                    <a16:creationId xmlns:a16="http://schemas.microsoft.com/office/drawing/2014/main" id="{FA58A55E-5E8C-3BD1-AFC4-863AA92FB1F4}"/>
                  </a:ext>
                </a:extLst>
              </p:cNvPr>
              <p:cNvGrpSpPr/>
              <p:nvPr/>
            </p:nvGrpSpPr>
            <p:grpSpPr>
              <a:xfrm>
                <a:off x="7848323" y="4335840"/>
                <a:ext cx="620922" cy="620859"/>
                <a:chOff x="812101" y="2571761"/>
                <a:chExt cx="417066" cy="417024"/>
              </a:xfrm>
              <a:grpFill/>
            </p:grpSpPr>
            <p:sp>
              <p:nvSpPr>
                <p:cNvPr id="34" name="Google Shape;12647;p89">
                  <a:extLst>
                    <a:ext uri="{FF2B5EF4-FFF2-40B4-BE49-F238E27FC236}">
                      <a16:creationId xmlns:a16="http://schemas.microsoft.com/office/drawing/2014/main" id="{A50140B0-72E3-3974-689F-C475F74ACBD9}"/>
                    </a:ext>
                  </a:extLst>
                </p:cNvPr>
                <p:cNvSpPr/>
                <p:nvPr/>
              </p:nvSpPr>
              <p:spPr>
                <a:xfrm>
                  <a:off x="935084" y="2694744"/>
                  <a:ext cx="171071" cy="171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7" h="8197" extrusionOk="0">
                      <a:moveTo>
                        <a:pt x="4099" y="1171"/>
                      </a:moveTo>
                      <a:cubicBezTo>
                        <a:pt x="5712" y="1171"/>
                        <a:pt x="7027" y="2484"/>
                        <a:pt x="7027" y="4097"/>
                      </a:cubicBezTo>
                      <a:cubicBezTo>
                        <a:pt x="7027" y="5712"/>
                        <a:pt x="5712" y="7025"/>
                        <a:pt x="4099" y="7025"/>
                      </a:cubicBezTo>
                      <a:cubicBezTo>
                        <a:pt x="2486" y="7025"/>
                        <a:pt x="1171" y="5712"/>
                        <a:pt x="1171" y="4097"/>
                      </a:cubicBezTo>
                      <a:cubicBezTo>
                        <a:pt x="1171" y="2484"/>
                        <a:pt x="2486" y="1171"/>
                        <a:pt x="4099" y="1171"/>
                      </a:cubicBezTo>
                      <a:close/>
                      <a:moveTo>
                        <a:pt x="4099" y="0"/>
                      </a:moveTo>
                      <a:cubicBezTo>
                        <a:pt x="1840" y="0"/>
                        <a:pt x="0" y="1838"/>
                        <a:pt x="0" y="4097"/>
                      </a:cubicBezTo>
                      <a:cubicBezTo>
                        <a:pt x="0" y="6358"/>
                        <a:pt x="1840" y="8196"/>
                        <a:pt x="4099" y="8196"/>
                      </a:cubicBezTo>
                      <a:cubicBezTo>
                        <a:pt x="6358" y="8196"/>
                        <a:pt x="8196" y="6358"/>
                        <a:pt x="8196" y="4097"/>
                      </a:cubicBezTo>
                      <a:cubicBezTo>
                        <a:pt x="8196" y="1838"/>
                        <a:pt x="6358" y="0"/>
                        <a:pt x="409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35" name="Google Shape;12648;p89">
                  <a:extLst>
                    <a:ext uri="{FF2B5EF4-FFF2-40B4-BE49-F238E27FC236}">
                      <a16:creationId xmlns:a16="http://schemas.microsoft.com/office/drawing/2014/main" id="{89070AE8-7FEC-8827-6C9B-4834A1F54804}"/>
                    </a:ext>
                  </a:extLst>
                </p:cNvPr>
                <p:cNvSpPr/>
                <p:nvPr/>
              </p:nvSpPr>
              <p:spPr>
                <a:xfrm>
                  <a:off x="860977" y="2620616"/>
                  <a:ext cx="319311" cy="31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00" h="15299" extrusionOk="0">
                      <a:moveTo>
                        <a:pt x="12333" y="1171"/>
                      </a:moveTo>
                      <a:cubicBezTo>
                        <a:pt x="13306" y="1171"/>
                        <a:pt x="14128" y="1994"/>
                        <a:pt x="14128" y="2967"/>
                      </a:cubicBezTo>
                      <a:lnTo>
                        <a:pt x="14128" y="12334"/>
                      </a:lnTo>
                      <a:cubicBezTo>
                        <a:pt x="14128" y="13307"/>
                        <a:pt x="13306" y="14129"/>
                        <a:pt x="12333" y="14129"/>
                      </a:cubicBezTo>
                      <a:lnTo>
                        <a:pt x="2968" y="14129"/>
                      </a:lnTo>
                      <a:cubicBezTo>
                        <a:pt x="1993" y="14129"/>
                        <a:pt x="1172" y="13307"/>
                        <a:pt x="1172" y="12334"/>
                      </a:cubicBezTo>
                      <a:lnTo>
                        <a:pt x="1172" y="2967"/>
                      </a:lnTo>
                      <a:cubicBezTo>
                        <a:pt x="1172" y="1994"/>
                        <a:pt x="1993" y="1171"/>
                        <a:pt x="2968" y="1171"/>
                      </a:cubicBezTo>
                      <a:close/>
                      <a:moveTo>
                        <a:pt x="2968" y="0"/>
                      </a:moveTo>
                      <a:cubicBezTo>
                        <a:pt x="1351" y="0"/>
                        <a:pt x="1" y="1346"/>
                        <a:pt x="1" y="2967"/>
                      </a:cubicBezTo>
                      <a:lnTo>
                        <a:pt x="1" y="12334"/>
                      </a:lnTo>
                      <a:cubicBezTo>
                        <a:pt x="1" y="13952"/>
                        <a:pt x="1349" y="15299"/>
                        <a:pt x="2968" y="15299"/>
                      </a:cubicBezTo>
                      <a:lnTo>
                        <a:pt x="12333" y="15299"/>
                      </a:lnTo>
                      <a:cubicBezTo>
                        <a:pt x="13953" y="15299"/>
                        <a:pt x="15299" y="13951"/>
                        <a:pt x="15299" y="12334"/>
                      </a:cubicBezTo>
                      <a:lnTo>
                        <a:pt x="15299" y="2967"/>
                      </a:lnTo>
                      <a:cubicBezTo>
                        <a:pt x="15299" y="1345"/>
                        <a:pt x="13948" y="0"/>
                        <a:pt x="123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36" name="Google Shape;12649;p89">
                  <a:extLst>
                    <a:ext uri="{FF2B5EF4-FFF2-40B4-BE49-F238E27FC236}">
                      <a16:creationId xmlns:a16="http://schemas.microsoft.com/office/drawing/2014/main" id="{44926B87-DBD4-3073-3C4A-FA33CE8ACD6C}"/>
                    </a:ext>
                  </a:extLst>
                </p:cNvPr>
                <p:cNvSpPr/>
                <p:nvPr/>
              </p:nvSpPr>
              <p:spPr>
                <a:xfrm>
                  <a:off x="812101" y="2571761"/>
                  <a:ext cx="417066" cy="417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4" h="19982" extrusionOk="0">
                      <a:moveTo>
                        <a:pt x="17056" y="1172"/>
                      </a:moveTo>
                      <a:cubicBezTo>
                        <a:pt x="18025" y="1172"/>
                        <a:pt x="18812" y="1959"/>
                        <a:pt x="18812" y="2927"/>
                      </a:cubicBezTo>
                      <a:lnTo>
                        <a:pt x="18812" y="17056"/>
                      </a:lnTo>
                      <a:cubicBezTo>
                        <a:pt x="18812" y="18023"/>
                        <a:pt x="18025" y="18811"/>
                        <a:pt x="17056" y="18811"/>
                      </a:cubicBezTo>
                      <a:lnTo>
                        <a:pt x="2928" y="18811"/>
                      </a:lnTo>
                      <a:cubicBezTo>
                        <a:pt x="1961" y="18811"/>
                        <a:pt x="1172" y="18023"/>
                        <a:pt x="1172" y="17056"/>
                      </a:cubicBezTo>
                      <a:lnTo>
                        <a:pt x="1172" y="2927"/>
                      </a:lnTo>
                      <a:cubicBezTo>
                        <a:pt x="1172" y="1959"/>
                        <a:pt x="1961" y="1172"/>
                        <a:pt x="2928" y="1172"/>
                      </a:cubicBezTo>
                      <a:close/>
                      <a:moveTo>
                        <a:pt x="2928" y="1"/>
                      </a:moveTo>
                      <a:cubicBezTo>
                        <a:pt x="1313" y="1"/>
                        <a:pt x="1" y="1313"/>
                        <a:pt x="1" y="2927"/>
                      </a:cubicBezTo>
                      <a:lnTo>
                        <a:pt x="1" y="17056"/>
                      </a:lnTo>
                      <a:cubicBezTo>
                        <a:pt x="1" y="18669"/>
                        <a:pt x="1313" y="19982"/>
                        <a:pt x="2928" y="19982"/>
                      </a:cubicBezTo>
                      <a:lnTo>
                        <a:pt x="17056" y="19982"/>
                      </a:lnTo>
                      <a:cubicBezTo>
                        <a:pt x="18669" y="19982"/>
                        <a:pt x="19984" y="18669"/>
                        <a:pt x="19984" y="17056"/>
                      </a:cubicBezTo>
                      <a:lnTo>
                        <a:pt x="19984" y="2927"/>
                      </a:lnTo>
                      <a:cubicBezTo>
                        <a:pt x="19984" y="1313"/>
                        <a:pt x="18669" y="1"/>
                        <a:pt x="17056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37" name="Google Shape;12650;p89">
                  <a:extLst>
                    <a:ext uri="{FF2B5EF4-FFF2-40B4-BE49-F238E27FC236}">
                      <a16:creationId xmlns:a16="http://schemas.microsoft.com/office/drawing/2014/main" id="{BE036332-90F2-F08F-62C1-067331020C91}"/>
                    </a:ext>
                  </a:extLst>
                </p:cNvPr>
                <p:cNvSpPr/>
                <p:nvPr/>
              </p:nvSpPr>
              <p:spPr>
                <a:xfrm>
                  <a:off x="1081712" y="2670306"/>
                  <a:ext cx="48878" cy="48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2" h="2343" extrusionOk="0">
                      <a:moveTo>
                        <a:pt x="1170" y="0"/>
                      </a:moveTo>
                      <a:cubicBezTo>
                        <a:pt x="524" y="0"/>
                        <a:pt x="1" y="526"/>
                        <a:pt x="1" y="1171"/>
                      </a:cubicBezTo>
                      <a:cubicBezTo>
                        <a:pt x="1" y="1817"/>
                        <a:pt x="524" y="2342"/>
                        <a:pt x="1170" y="2342"/>
                      </a:cubicBezTo>
                      <a:cubicBezTo>
                        <a:pt x="1816" y="2342"/>
                        <a:pt x="2341" y="1817"/>
                        <a:pt x="2341" y="1171"/>
                      </a:cubicBezTo>
                      <a:cubicBezTo>
                        <a:pt x="2341" y="526"/>
                        <a:pt x="1816" y="0"/>
                        <a:pt x="117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5" name="Google Shape;12651;p89">
                <a:extLst>
                  <a:ext uri="{FF2B5EF4-FFF2-40B4-BE49-F238E27FC236}">
                    <a16:creationId xmlns:a16="http://schemas.microsoft.com/office/drawing/2014/main" id="{B0ACBA6E-8486-6B55-05B2-9C8717E94ADB}"/>
                  </a:ext>
                </a:extLst>
              </p:cNvPr>
              <p:cNvGrpSpPr/>
              <p:nvPr/>
            </p:nvGrpSpPr>
            <p:grpSpPr>
              <a:xfrm>
                <a:off x="8641703" y="4335840"/>
                <a:ext cx="620859" cy="620859"/>
                <a:chOff x="1323129" y="2571761"/>
                <a:chExt cx="417024" cy="417024"/>
              </a:xfrm>
              <a:grpFill/>
            </p:grpSpPr>
            <p:sp>
              <p:nvSpPr>
                <p:cNvPr id="30" name="Google Shape;12652;p89">
                  <a:extLst>
                    <a:ext uri="{FF2B5EF4-FFF2-40B4-BE49-F238E27FC236}">
                      <a16:creationId xmlns:a16="http://schemas.microsoft.com/office/drawing/2014/main" id="{2135CFC0-D0E0-FFB4-3319-16E5BD23A456}"/>
                    </a:ext>
                  </a:extLst>
                </p:cNvPr>
                <p:cNvSpPr/>
                <p:nvPr/>
              </p:nvSpPr>
              <p:spPr>
                <a:xfrm>
                  <a:off x="1385007" y="2719183"/>
                  <a:ext cx="73337" cy="219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4" h="10537" extrusionOk="0">
                      <a:moveTo>
                        <a:pt x="2342" y="1171"/>
                      </a:moveTo>
                      <a:lnTo>
                        <a:pt x="2342" y="9367"/>
                      </a:lnTo>
                      <a:lnTo>
                        <a:pt x="1171" y="9367"/>
                      </a:lnTo>
                      <a:lnTo>
                        <a:pt x="1171" y="1171"/>
                      </a:lnTo>
                      <a:close/>
                      <a:moveTo>
                        <a:pt x="586" y="0"/>
                      </a:moveTo>
                      <a:cubicBezTo>
                        <a:pt x="264" y="0"/>
                        <a:pt x="0" y="262"/>
                        <a:pt x="0" y="586"/>
                      </a:cubicBezTo>
                      <a:lnTo>
                        <a:pt x="0" y="9951"/>
                      </a:lnTo>
                      <a:cubicBezTo>
                        <a:pt x="0" y="10275"/>
                        <a:pt x="264" y="10537"/>
                        <a:pt x="586" y="10537"/>
                      </a:cubicBezTo>
                      <a:lnTo>
                        <a:pt x="2928" y="10537"/>
                      </a:lnTo>
                      <a:cubicBezTo>
                        <a:pt x="3252" y="10537"/>
                        <a:pt x="3514" y="10275"/>
                        <a:pt x="3514" y="9951"/>
                      </a:cubicBezTo>
                      <a:lnTo>
                        <a:pt x="3514" y="586"/>
                      </a:lnTo>
                      <a:cubicBezTo>
                        <a:pt x="3514" y="262"/>
                        <a:pt x="3252" y="0"/>
                        <a:pt x="292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31" name="Google Shape;12653;p89">
                  <a:extLst>
                    <a:ext uri="{FF2B5EF4-FFF2-40B4-BE49-F238E27FC236}">
                      <a16:creationId xmlns:a16="http://schemas.microsoft.com/office/drawing/2014/main" id="{37990AA4-658A-EE5B-34D9-3FE938E186E8}"/>
                    </a:ext>
                  </a:extLst>
                </p:cNvPr>
                <p:cNvSpPr/>
                <p:nvPr/>
              </p:nvSpPr>
              <p:spPr>
                <a:xfrm>
                  <a:off x="1385007" y="2621430"/>
                  <a:ext cx="73337" cy="73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4" h="3514" extrusionOk="0">
                      <a:moveTo>
                        <a:pt x="1757" y="1171"/>
                      </a:moveTo>
                      <a:cubicBezTo>
                        <a:pt x="2081" y="1171"/>
                        <a:pt x="2342" y="1435"/>
                        <a:pt x="2342" y="1757"/>
                      </a:cubicBezTo>
                      <a:cubicBezTo>
                        <a:pt x="2342" y="2080"/>
                        <a:pt x="2081" y="2342"/>
                        <a:pt x="1757" y="2342"/>
                      </a:cubicBezTo>
                      <a:cubicBezTo>
                        <a:pt x="1435" y="2342"/>
                        <a:pt x="1171" y="2080"/>
                        <a:pt x="1171" y="1757"/>
                      </a:cubicBezTo>
                      <a:cubicBezTo>
                        <a:pt x="1171" y="1435"/>
                        <a:pt x="1435" y="1171"/>
                        <a:pt x="1757" y="1171"/>
                      </a:cubicBezTo>
                      <a:close/>
                      <a:moveTo>
                        <a:pt x="1757" y="0"/>
                      </a:moveTo>
                      <a:cubicBezTo>
                        <a:pt x="789" y="0"/>
                        <a:pt x="0" y="789"/>
                        <a:pt x="0" y="1757"/>
                      </a:cubicBezTo>
                      <a:cubicBezTo>
                        <a:pt x="0" y="2726"/>
                        <a:pt x="789" y="3513"/>
                        <a:pt x="1757" y="3513"/>
                      </a:cubicBezTo>
                      <a:cubicBezTo>
                        <a:pt x="2726" y="3513"/>
                        <a:pt x="3514" y="2726"/>
                        <a:pt x="3514" y="1757"/>
                      </a:cubicBezTo>
                      <a:cubicBezTo>
                        <a:pt x="3514" y="789"/>
                        <a:pt x="2726" y="0"/>
                        <a:pt x="175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32" name="Google Shape;12654;p89">
                  <a:extLst>
                    <a:ext uri="{FF2B5EF4-FFF2-40B4-BE49-F238E27FC236}">
                      <a16:creationId xmlns:a16="http://schemas.microsoft.com/office/drawing/2014/main" id="{6738F677-CDE3-734C-850F-F17689B4B9F5}"/>
                    </a:ext>
                  </a:extLst>
                </p:cNvPr>
                <p:cNvSpPr/>
                <p:nvPr/>
              </p:nvSpPr>
              <p:spPr>
                <a:xfrm>
                  <a:off x="1482759" y="2718786"/>
                  <a:ext cx="195510" cy="220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8" h="10556" extrusionOk="0">
                      <a:moveTo>
                        <a:pt x="5559" y="1173"/>
                      </a:moveTo>
                      <a:cubicBezTo>
                        <a:pt x="5720" y="1173"/>
                        <a:pt x="5883" y="1186"/>
                        <a:pt x="6044" y="1212"/>
                      </a:cubicBezTo>
                      <a:cubicBezTo>
                        <a:pt x="7422" y="1435"/>
                        <a:pt x="8196" y="2535"/>
                        <a:pt x="8196" y="3669"/>
                      </a:cubicBezTo>
                      <a:lnTo>
                        <a:pt x="8196" y="9386"/>
                      </a:lnTo>
                      <a:lnTo>
                        <a:pt x="7025" y="9386"/>
                      </a:lnTo>
                      <a:lnTo>
                        <a:pt x="7025" y="4702"/>
                      </a:lnTo>
                      <a:cubicBezTo>
                        <a:pt x="7025" y="3411"/>
                        <a:pt x="5975" y="2360"/>
                        <a:pt x="4683" y="2360"/>
                      </a:cubicBezTo>
                      <a:cubicBezTo>
                        <a:pt x="3392" y="2360"/>
                        <a:pt x="2341" y="3411"/>
                        <a:pt x="2341" y="4702"/>
                      </a:cubicBezTo>
                      <a:lnTo>
                        <a:pt x="2341" y="9386"/>
                      </a:lnTo>
                      <a:lnTo>
                        <a:pt x="1170" y="9386"/>
                      </a:lnTo>
                      <a:lnTo>
                        <a:pt x="1170" y="1190"/>
                      </a:lnTo>
                      <a:lnTo>
                        <a:pt x="2341" y="1190"/>
                      </a:lnTo>
                      <a:lnTo>
                        <a:pt x="2341" y="1776"/>
                      </a:lnTo>
                      <a:cubicBezTo>
                        <a:pt x="2341" y="2011"/>
                        <a:pt x="2484" y="2225"/>
                        <a:pt x="2704" y="2316"/>
                      </a:cubicBezTo>
                      <a:cubicBezTo>
                        <a:pt x="2776" y="2346"/>
                        <a:pt x="2852" y="2361"/>
                        <a:pt x="2928" y="2361"/>
                      </a:cubicBezTo>
                      <a:cubicBezTo>
                        <a:pt x="3080" y="2361"/>
                        <a:pt x="3229" y="2301"/>
                        <a:pt x="3341" y="2190"/>
                      </a:cubicBezTo>
                      <a:lnTo>
                        <a:pt x="3615" y="1916"/>
                      </a:lnTo>
                      <a:cubicBezTo>
                        <a:pt x="4086" y="1443"/>
                        <a:pt x="4813" y="1173"/>
                        <a:pt x="5559" y="1173"/>
                      </a:cubicBezTo>
                      <a:close/>
                      <a:moveTo>
                        <a:pt x="5553" y="0"/>
                      </a:moveTo>
                      <a:cubicBezTo>
                        <a:pt x="4823" y="0"/>
                        <a:pt x="4110" y="189"/>
                        <a:pt x="3509" y="536"/>
                      </a:cubicBezTo>
                      <a:cubicBezTo>
                        <a:pt x="3475" y="246"/>
                        <a:pt x="3227" y="19"/>
                        <a:pt x="2927" y="19"/>
                      </a:cubicBezTo>
                      <a:lnTo>
                        <a:pt x="586" y="19"/>
                      </a:lnTo>
                      <a:cubicBezTo>
                        <a:pt x="262" y="19"/>
                        <a:pt x="1" y="281"/>
                        <a:pt x="1" y="605"/>
                      </a:cubicBezTo>
                      <a:lnTo>
                        <a:pt x="1" y="9970"/>
                      </a:lnTo>
                      <a:cubicBezTo>
                        <a:pt x="1" y="10294"/>
                        <a:pt x="262" y="10556"/>
                        <a:pt x="586" y="10556"/>
                      </a:cubicBezTo>
                      <a:lnTo>
                        <a:pt x="2927" y="10556"/>
                      </a:lnTo>
                      <a:cubicBezTo>
                        <a:pt x="3250" y="10556"/>
                        <a:pt x="3512" y="10294"/>
                        <a:pt x="3512" y="9970"/>
                      </a:cubicBezTo>
                      <a:lnTo>
                        <a:pt x="3512" y="4702"/>
                      </a:lnTo>
                      <a:cubicBezTo>
                        <a:pt x="3512" y="4056"/>
                        <a:pt x="4038" y="3531"/>
                        <a:pt x="4683" y="3531"/>
                      </a:cubicBezTo>
                      <a:cubicBezTo>
                        <a:pt x="5329" y="3531"/>
                        <a:pt x="5854" y="4056"/>
                        <a:pt x="5854" y="4702"/>
                      </a:cubicBezTo>
                      <a:lnTo>
                        <a:pt x="5854" y="9970"/>
                      </a:lnTo>
                      <a:cubicBezTo>
                        <a:pt x="5854" y="10294"/>
                        <a:pt x="6116" y="10556"/>
                        <a:pt x="6440" y="10556"/>
                      </a:cubicBezTo>
                      <a:lnTo>
                        <a:pt x="8782" y="10556"/>
                      </a:lnTo>
                      <a:cubicBezTo>
                        <a:pt x="9104" y="10556"/>
                        <a:pt x="9368" y="10294"/>
                        <a:pt x="9368" y="9970"/>
                      </a:cubicBezTo>
                      <a:lnTo>
                        <a:pt x="9368" y="3669"/>
                      </a:lnTo>
                      <a:cubicBezTo>
                        <a:pt x="9368" y="1921"/>
                        <a:pt x="8131" y="364"/>
                        <a:pt x="6231" y="55"/>
                      </a:cubicBezTo>
                      <a:cubicBezTo>
                        <a:pt x="6005" y="18"/>
                        <a:pt x="5779" y="0"/>
                        <a:pt x="555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33" name="Google Shape;12655;p89">
                  <a:extLst>
                    <a:ext uri="{FF2B5EF4-FFF2-40B4-BE49-F238E27FC236}">
                      <a16:creationId xmlns:a16="http://schemas.microsoft.com/office/drawing/2014/main" id="{7FF7238B-5C63-FBDC-F971-5D342934ED7F}"/>
                    </a:ext>
                  </a:extLst>
                </p:cNvPr>
                <p:cNvSpPr/>
                <p:nvPr/>
              </p:nvSpPr>
              <p:spPr>
                <a:xfrm>
                  <a:off x="1323129" y="2571761"/>
                  <a:ext cx="417024" cy="417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2" h="19982" extrusionOk="0">
                      <a:moveTo>
                        <a:pt x="17015" y="1170"/>
                      </a:moveTo>
                      <a:cubicBezTo>
                        <a:pt x="17989" y="1170"/>
                        <a:pt x="18810" y="1993"/>
                        <a:pt x="18810" y="2966"/>
                      </a:cubicBezTo>
                      <a:lnTo>
                        <a:pt x="18810" y="17015"/>
                      </a:lnTo>
                      <a:cubicBezTo>
                        <a:pt x="18810" y="17990"/>
                        <a:pt x="17989" y="18811"/>
                        <a:pt x="17015" y="18811"/>
                      </a:cubicBezTo>
                      <a:lnTo>
                        <a:pt x="2965" y="18811"/>
                      </a:lnTo>
                      <a:cubicBezTo>
                        <a:pt x="1992" y="18811"/>
                        <a:pt x="1170" y="17990"/>
                        <a:pt x="1170" y="17015"/>
                      </a:cubicBezTo>
                      <a:lnTo>
                        <a:pt x="1170" y="2966"/>
                      </a:lnTo>
                      <a:cubicBezTo>
                        <a:pt x="1170" y="1993"/>
                        <a:pt x="1992" y="1170"/>
                        <a:pt x="2965" y="1170"/>
                      </a:cubicBezTo>
                      <a:close/>
                      <a:moveTo>
                        <a:pt x="2965" y="1"/>
                      </a:moveTo>
                      <a:cubicBezTo>
                        <a:pt x="1347" y="1"/>
                        <a:pt x="0" y="1349"/>
                        <a:pt x="0" y="2966"/>
                      </a:cubicBezTo>
                      <a:lnTo>
                        <a:pt x="0" y="17015"/>
                      </a:lnTo>
                      <a:cubicBezTo>
                        <a:pt x="0" y="18635"/>
                        <a:pt x="1348" y="19982"/>
                        <a:pt x="2965" y="19982"/>
                      </a:cubicBezTo>
                      <a:lnTo>
                        <a:pt x="17017" y="19982"/>
                      </a:lnTo>
                      <a:cubicBezTo>
                        <a:pt x="18635" y="19982"/>
                        <a:pt x="19981" y="18634"/>
                        <a:pt x="19981" y="17015"/>
                      </a:cubicBezTo>
                      <a:lnTo>
                        <a:pt x="19981" y="2966"/>
                      </a:lnTo>
                      <a:cubicBezTo>
                        <a:pt x="19981" y="1347"/>
                        <a:pt x="18633" y="1"/>
                        <a:pt x="1701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6" name="Google Shape;12656;p89">
                <a:extLst>
                  <a:ext uri="{FF2B5EF4-FFF2-40B4-BE49-F238E27FC236}">
                    <a16:creationId xmlns:a16="http://schemas.microsoft.com/office/drawing/2014/main" id="{F60D1695-F7EF-6B75-EE06-2E17A0FF75BB}"/>
                  </a:ext>
                </a:extLst>
              </p:cNvPr>
              <p:cNvSpPr/>
              <p:nvPr/>
            </p:nvSpPr>
            <p:spPr>
              <a:xfrm>
                <a:off x="9515717" y="4391943"/>
                <a:ext cx="623923" cy="508838"/>
              </a:xfrm>
              <a:custGeom>
                <a:avLst/>
                <a:gdLst/>
                <a:ahLst/>
                <a:cxnLst/>
                <a:rect l="l" t="t" r="r" b="b"/>
                <a:pathLst>
                  <a:path w="20081" h="16377" extrusionOk="0">
                    <a:moveTo>
                      <a:pt x="13632" y="1165"/>
                    </a:moveTo>
                    <a:cubicBezTo>
                      <a:pt x="14903" y="1165"/>
                      <a:pt x="15458" y="1658"/>
                      <a:pt x="15826" y="1984"/>
                    </a:cubicBezTo>
                    <a:cubicBezTo>
                      <a:pt x="16040" y="2173"/>
                      <a:pt x="16244" y="2353"/>
                      <a:pt x="16548" y="2353"/>
                    </a:cubicBezTo>
                    <a:cubicBezTo>
                      <a:pt x="16762" y="2353"/>
                      <a:pt x="17038" y="2293"/>
                      <a:pt x="17344" y="2196"/>
                    </a:cubicBezTo>
                    <a:lnTo>
                      <a:pt x="17344" y="2196"/>
                    </a:lnTo>
                    <a:cubicBezTo>
                      <a:pt x="17236" y="2288"/>
                      <a:pt x="17119" y="2376"/>
                      <a:pt x="16995" y="2461"/>
                    </a:cubicBezTo>
                    <a:cubicBezTo>
                      <a:pt x="16780" y="2612"/>
                      <a:pt x="16689" y="2889"/>
                      <a:pt x="16778" y="3137"/>
                    </a:cubicBezTo>
                    <a:cubicBezTo>
                      <a:pt x="16861" y="3373"/>
                      <a:pt x="17082" y="3528"/>
                      <a:pt x="17329" y="3528"/>
                    </a:cubicBezTo>
                    <a:cubicBezTo>
                      <a:pt x="17343" y="3528"/>
                      <a:pt x="17358" y="3527"/>
                      <a:pt x="17372" y="3526"/>
                    </a:cubicBezTo>
                    <a:cubicBezTo>
                      <a:pt x="17475" y="3519"/>
                      <a:pt x="17576" y="3508"/>
                      <a:pt x="17680" y="3494"/>
                    </a:cubicBezTo>
                    <a:lnTo>
                      <a:pt x="17680" y="3494"/>
                    </a:lnTo>
                    <a:cubicBezTo>
                      <a:pt x="17275" y="3802"/>
                      <a:pt x="16921" y="3990"/>
                      <a:pt x="16937" y="4786"/>
                    </a:cubicBezTo>
                    <a:cubicBezTo>
                      <a:pt x="16937" y="4826"/>
                      <a:pt x="16939" y="4881"/>
                      <a:pt x="16939" y="4971"/>
                    </a:cubicBezTo>
                    <a:cubicBezTo>
                      <a:pt x="16939" y="6510"/>
                      <a:pt x="16350" y="9097"/>
                      <a:pt x="14694" y="11320"/>
                    </a:cubicBezTo>
                    <a:cubicBezTo>
                      <a:pt x="13372" y="13093"/>
                      <a:pt x="10896" y="15207"/>
                      <a:pt x="6611" y="15207"/>
                    </a:cubicBezTo>
                    <a:cubicBezTo>
                      <a:pt x="5368" y="15207"/>
                      <a:pt x="4159" y="14996"/>
                      <a:pt x="3001" y="14582"/>
                    </a:cubicBezTo>
                    <a:cubicBezTo>
                      <a:pt x="4359" y="14345"/>
                      <a:pt x="5612" y="13799"/>
                      <a:pt x="6698" y="12960"/>
                    </a:cubicBezTo>
                    <a:cubicBezTo>
                      <a:pt x="6893" y="12812"/>
                      <a:pt x="6972" y="12557"/>
                      <a:pt x="6900" y="12323"/>
                    </a:cubicBezTo>
                    <a:cubicBezTo>
                      <a:pt x="6827" y="12090"/>
                      <a:pt x="6617" y="11925"/>
                      <a:pt x="6372" y="11913"/>
                    </a:cubicBezTo>
                    <a:cubicBezTo>
                      <a:pt x="5203" y="11849"/>
                      <a:pt x="4280" y="11209"/>
                      <a:pt x="3767" y="10448"/>
                    </a:cubicBezTo>
                    <a:cubicBezTo>
                      <a:pt x="3968" y="10434"/>
                      <a:pt x="4207" y="10404"/>
                      <a:pt x="4564" y="10340"/>
                    </a:cubicBezTo>
                    <a:cubicBezTo>
                      <a:pt x="4832" y="10294"/>
                      <a:pt x="5030" y="10071"/>
                      <a:pt x="5047" y="9801"/>
                    </a:cubicBezTo>
                    <a:cubicBezTo>
                      <a:pt x="5065" y="9532"/>
                      <a:pt x="4895" y="9286"/>
                      <a:pt x="4637" y="9205"/>
                    </a:cubicBezTo>
                    <a:cubicBezTo>
                      <a:pt x="3296" y="8787"/>
                      <a:pt x="2498" y="8025"/>
                      <a:pt x="2180" y="6838"/>
                    </a:cubicBezTo>
                    <a:lnTo>
                      <a:pt x="2180" y="6838"/>
                    </a:lnTo>
                    <a:cubicBezTo>
                      <a:pt x="2390" y="6891"/>
                      <a:pt x="2642" y="6933"/>
                      <a:pt x="3057" y="6986"/>
                    </a:cubicBezTo>
                    <a:cubicBezTo>
                      <a:pt x="3081" y="6989"/>
                      <a:pt x="3105" y="6991"/>
                      <a:pt x="3129" y="6991"/>
                    </a:cubicBezTo>
                    <a:cubicBezTo>
                      <a:pt x="3359" y="6991"/>
                      <a:pt x="3571" y="6854"/>
                      <a:pt x="3666" y="6640"/>
                    </a:cubicBezTo>
                    <a:cubicBezTo>
                      <a:pt x="3770" y="6403"/>
                      <a:pt x="3707" y="6125"/>
                      <a:pt x="3508" y="5957"/>
                    </a:cubicBezTo>
                    <a:cubicBezTo>
                      <a:pt x="2014" y="4697"/>
                      <a:pt x="1936" y="3409"/>
                      <a:pt x="2210" y="2373"/>
                    </a:cubicBezTo>
                    <a:lnTo>
                      <a:pt x="2210" y="2373"/>
                    </a:lnTo>
                    <a:cubicBezTo>
                      <a:pt x="4267" y="4464"/>
                      <a:pt x="6801" y="5670"/>
                      <a:pt x="9880" y="5882"/>
                    </a:cubicBezTo>
                    <a:cubicBezTo>
                      <a:pt x="9894" y="5883"/>
                      <a:pt x="9908" y="5884"/>
                      <a:pt x="9921" y="5884"/>
                    </a:cubicBezTo>
                    <a:cubicBezTo>
                      <a:pt x="10265" y="5884"/>
                      <a:pt x="10539" y="5586"/>
                      <a:pt x="10503" y="5239"/>
                    </a:cubicBezTo>
                    <a:cubicBezTo>
                      <a:pt x="10372" y="3940"/>
                      <a:pt x="10634" y="2919"/>
                      <a:pt x="11281" y="2203"/>
                    </a:cubicBezTo>
                    <a:cubicBezTo>
                      <a:pt x="11975" y="1437"/>
                      <a:pt x="12981" y="1165"/>
                      <a:pt x="13632" y="1165"/>
                    </a:cubicBezTo>
                    <a:close/>
                    <a:moveTo>
                      <a:pt x="13631" y="1"/>
                    </a:moveTo>
                    <a:cubicBezTo>
                      <a:pt x="12698" y="1"/>
                      <a:pt x="11363" y="368"/>
                      <a:pt x="10413" y="1418"/>
                    </a:cubicBezTo>
                    <a:cubicBezTo>
                      <a:pt x="9665" y="2245"/>
                      <a:pt x="9291" y="3332"/>
                      <a:pt x="9300" y="4649"/>
                    </a:cubicBezTo>
                    <a:cubicBezTo>
                      <a:pt x="6556" y="4315"/>
                      <a:pt x="4306" y="3079"/>
                      <a:pt x="2438" y="887"/>
                    </a:cubicBezTo>
                    <a:cubicBezTo>
                      <a:pt x="2327" y="756"/>
                      <a:pt x="2163" y="681"/>
                      <a:pt x="1993" y="681"/>
                    </a:cubicBezTo>
                    <a:cubicBezTo>
                      <a:pt x="1966" y="681"/>
                      <a:pt x="1938" y="683"/>
                      <a:pt x="1911" y="687"/>
                    </a:cubicBezTo>
                    <a:cubicBezTo>
                      <a:pt x="1713" y="715"/>
                      <a:pt x="1541" y="843"/>
                      <a:pt x="1460" y="1025"/>
                    </a:cubicBezTo>
                    <a:cubicBezTo>
                      <a:pt x="1207" y="1582"/>
                      <a:pt x="876" y="2444"/>
                      <a:pt x="922" y="3466"/>
                    </a:cubicBezTo>
                    <a:cubicBezTo>
                      <a:pt x="952" y="4138"/>
                      <a:pt x="1138" y="4773"/>
                      <a:pt x="1479" y="5368"/>
                    </a:cubicBezTo>
                    <a:cubicBezTo>
                      <a:pt x="1469" y="5367"/>
                      <a:pt x="1459" y="5367"/>
                      <a:pt x="1449" y="5367"/>
                    </a:cubicBezTo>
                    <a:cubicBezTo>
                      <a:pt x="1114" y="5367"/>
                      <a:pt x="843" y="5650"/>
                      <a:pt x="865" y="5990"/>
                    </a:cubicBezTo>
                    <a:cubicBezTo>
                      <a:pt x="963" y="7455"/>
                      <a:pt x="1501" y="8589"/>
                      <a:pt x="2470" y="9380"/>
                    </a:cubicBezTo>
                    <a:cubicBezTo>
                      <a:pt x="2284" y="9528"/>
                      <a:pt x="2208" y="9773"/>
                      <a:pt x="2274" y="9999"/>
                    </a:cubicBezTo>
                    <a:cubicBezTo>
                      <a:pt x="2578" y="11057"/>
                      <a:pt x="3469" y="12207"/>
                      <a:pt x="4833" y="12757"/>
                    </a:cubicBezTo>
                    <a:cubicBezTo>
                      <a:pt x="3802" y="13279"/>
                      <a:pt x="2644" y="13546"/>
                      <a:pt x="1412" y="13546"/>
                    </a:cubicBezTo>
                    <a:cubicBezTo>
                      <a:pt x="1173" y="13546"/>
                      <a:pt x="932" y="13536"/>
                      <a:pt x="689" y="13516"/>
                    </a:cubicBezTo>
                    <a:cubicBezTo>
                      <a:pt x="673" y="13515"/>
                      <a:pt x="658" y="13514"/>
                      <a:pt x="642" y="13514"/>
                    </a:cubicBezTo>
                    <a:cubicBezTo>
                      <a:pt x="390" y="13514"/>
                      <a:pt x="164" y="13676"/>
                      <a:pt x="84" y="13919"/>
                    </a:cubicBezTo>
                    <a:cubicBezTo>
                      <a:pt x="0" y="14177"/>
                      <a:pt x="105" y="14460"/>
                      <a:pt x="338" y="14600"/>
                    </a:cubicBezTo>
                    <a:cubicBezTo>
                      <a:pt x="2284" y="15778"/>
                      <a:pt x="4395" y="16376"/>
                      <a:pt x="6611" y="16376"/>
                    </a:cubicBezTo>
                    <a:cubicBezTo>
                      <a:pt x="11382" y="16376"/>
                      <a:pt x="14151" y="14008"/>
                      <a:pt x="15631" y="12019"/>
                    </a:cubicBezTo>
                    <a:cubicBezTo>
                      <a:pt x="17461" y="9567"/>
                      <a:pt x="18108" y="6689"/>
                      <a:pt x="18108" y="4971"/>
                    </a:cubicBezTo>
                    <a:cubicBezTo>
                      <a:pt x="18108" y="4747"/>
                      <a:pt x="18103" y="4701"/>
                      <a:pt x="18110" y="4637"/>
                    </a:cubicBezTo>
                    <a:cubicBezTo>
                      <a:pt x="18336" y="4435"/>
                      <a:pt x="18964" y="4133"/>
                      <a:pt x="19935" y="2718"/>
                    </a:cubicBezTo>
                    <a:cubicBezTo>
                      <a:pt x="20080" y="2505"/>
                      <a:pt x="20070" y="2221"/>
                      <a:pt x="19909" y="2019"/>
                    </a:cubicBezTo>
                    <a:cubicBezTo>
                      <a:pt x="19795" y="1879"/>
                      <a:pt x="19625" y="1801"/>
                      <a:pt x="19451" y="1801"/>
                    </a:cubicBezTo>
                    <a:cubicBezTo>
                      <a:pt x="19377" y="1801"/>
                      <a:pt x="19303" y="1815"/>
                      <a:pt x="19231" y="1844"/>
                    </a:cubicBezTo>
                    <a:cubicBezTo>
                      <a:pt x="19194" y="1860"/>
                      <a:pt x="19155" y="1874"/>
                      <a:pt x="19118" y="1890"/>
                    </a:cubicBezTo>
                    <a:cubicBezTo>
                      <a:pt x="19269" y="1630"/>
                      <a:pt x="19392" y="1356"/>
                      <a:pt x="19490" y="1062"/>
                    </a:cubicBezTo>
                    <a:cubicBezTo>
                      <a:pt x="19564" y="841"/>
                      <a:pt x="19498" y="598"/>
                      <a:pt x="19327" y="443"/>
                    </a:cubicBezTo>
                    <a:cubicBezTo>
                      <a:pt x="19217" y="344"/>
                      <a:pt x="19076" y="292"/>
                      <a:pt x="18934" y="292"/>
                    </a:cubicBezTo>
                    <a:cubicBezTo>
                      <a:pt x="18853" y="292"/>
                      <a:pt x="18771" y="309"/>
                      <a:pt x="18694" y="344"/>
                    </a:cubicBezTo>
                    <a:cubicBezTo>
                      <a:pt x="18690" y="345"/>
                      <a:pt x="18676" y="351"/>
                      <a:pt x="18651" y="363"/>
                    </a:cubicBezTo>
                    <a:cubicBezTo>
                      <a:pt x="17724" y="830"/>
                      <a:pt x="16999" y="1103"/>
                      <a:pt x="16670" y="1166"/>
                    </a:cubicBezTo>
                    <a:cubicBezTo>
                      <a:pt x="16647" y="1147"/>
                      <a:pt x="16624" y="1126"/>
                      <a:pt x="16603" y="1106"/>
                    </a:cubicBezTo>
                    <a:cubicBezTo>
                      <a:pt x="16194" y="745"/>
                      <a:pt x="15347" y="1"/>
                      <a:pt x="1363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</p:txBody>
          </p:sp>
          <p:grpSp>
            <p:nvGrpSpPr>
              <p:cNvPr id="27" name="Google Shape;12657;p89">
                <a:extLst>
                  <a:ext uri="{FF2B5EF4-FFF2-40B4-BE49-F238E27FC236}">
                    <a16:creationId xmlns:a16="http://schemas.microsoft.com/office/drawing/2014/main" id="{265187C5-F9F1-5907-8D8F-3D8285175885}"/>
                  </a:ext>
                </a:extLst>
              </p:cNvPr>
              <p:cNvGrpSpPr/>
              <p:nvPr/>
            </p:nvGrpSpPr>
            <p:grpSpPr>
              <a:xfrm>
                <a:off x="10373678" y="4335921"/>
                <a:ext cx="621823" cy="620890"/>
                <a:chOff x="2344476" y="2571761"/>
                <a:chExt cx="417671" cy="417045"/>
              </a:xfrm>
              <a:grpFill/>
            </p:grpSpPr>
            <p:sp>
              <p:nvSpPr>
                <p:cNvPr id="28" name="Google Shape;12658;p89">
                  <a:extLst>
                    <a:ext uri="{FF2B5EF4-FFF2-40B4-BE49-F238E27FC236}">
                      <a16:creationId xmlns:a16="http://schemas.microsoft.com/office/drawing/2014/main" id="{2169E6F7-1FFD-A220-877C-AACAE3FF3BB7}"/>
                    </a:ext>
                  </a:extLst>
                </p:cNvPr>
                <p:cNvSpPr/>
                <p:nvPr/>
              </p:nvSpPr>
              <p:spPr>
                <a:xfrm>
                  <a:off x="2344476" y="2571761"/>
                  <a:ext cx="417671" cy="4170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13" h="19983" extrusionOk="0">
                      <a:moveTo>
                        <a:pt x="10022" y="1170"/>
                      </a:moveTo>
                      <a:cubicBezTo>
                        <a:pt x="14886" y="1170"/>
                        <a:pt x="18842" y="5127"/>
                        <a:pt x="18842" y="9990"/>
                      </a:cubicBezTo>
                      <a:cubicBezTo>
                        <a:pt x="18842" y="14855"/>
                        <a:pt x="14886" y="18811"/>
                        <a:pt x="10023" y="18811"/>
                      </a:cubicBezTo>
                      <a:cubicBezTo>
                        <a:pt x="8516" y="18811"/>
                        <a:pt x="7030" y="18423"/>
                        <a:pt x="5726" y="17691"/>
                      </a:cubicBezTo>
                      <a:cubicBezTo>
                        <a:pt x="5638" y="17641"/>
                        <a:pt x="5539" y="17615"/>
                        <a:pt x="5440" y="17615"/>
                      </a:cubicBezTo>
                      <a:cubicBezTo>
                        <a:pt x="5393" y="17615"/>
                        <a:pt x="5345" y="17621"/>
                        <a:pt x="5298" y="17632"/>
                      </a:cubicBezTo>
                      <a:lnTo>
                        <a:pt x="1419" y="18595"/>
                      </a:lnTo>
                      <a:lnTo>
                        <a:pt x="2381" y="14715"/>
                      </a:lnTo>
                      <a:cubicBezTo>
                        <a:pt x="2417" y="14570"/>
                        <a:pt x="2395" y="14416"/>
                        <a:pt x="2323" y="14287"/>
                      </a:cubicBezTo>
                      <a:cubicBezTo>
                        <a:pt x="1590" y="12982"/>
                        <a:pt x="1203" y="11498"/>
                        <a:pt x="1203" y="9990"/>
                      </a:cubicBezTo>
                      <a:cubicBezTo>
                        <a:pt x="1203" y="5127"/>
                        <a:pt x="5159" y="1170"/>
                        <a:pt x="10022" y="1170"/>
                      </a:cubicBezTo>
                      <a:close/>
                      <a:moveTo>
                        <a:pt x="10023" y="1"/>
                      </a:moveTo>
                      <a:cubicBezTo>
                        <a:pt x="4522" y="1"/>
                        <a:pt x="32" y="4491"/>
                        <a:pt x="32" y="9990"/>
                      </a:cubicBezTo>
                      <a:cubicBezTo>
                        <a:pt x="32" y="11620"/>
                        <a:pt x="432" y="13226"/>
                        <a:pt x="1191" y="14655"/>
                      </a:cubicBezTo>
                      <a:lnTo>
                        <a:pt x="50" y="19256"/>
                      </a:lnTo>
                      <a:cubicBezTo>
                        <a:pt x="0" y="19455"/>
                        <a:pt x="58" y="19665"/>
                        <a:pt x="204" y="19810"/>
                      </a:cubicBezTo>
                      <a:cubicBezTo>
                        <a:pt x="313" y="19921"/>
                        <a:pt x="461" y="19982"/>
                        <a:pt x="614" y="19982"/>
                      </a:cubicBezTo>
                      <a:cubicBezTo>
                        <a:pt x="662" y="19982"/>
                        <a:pt x="710" y="19976"/>
                        <a:pt x="757" y="19964"/>
                      </a:cubicBezTo>
                      <a:lnTo>
                        <a:pt x="5358" y="18823"/>
                      </a:lnTo>
                      <a:cubicBezTo>
                        <a:pt x="6788" y="19582"/>
                        <a:pt x="8394" y="19982"/>
                        <a:pt x="10022" y="19982"/>
                      </a:cubicBezTo>
                      <a:cubicBezTo>
                        <a:pt x="12680" y="19982"/>
                        <a:pt x="15187" y="18940"/>
                        <a:pt x="17078" y="17047"/>
                      </a:cubicBezTo>
                      <a:cubicBezTo>
                        <a:pt x="18971" y="15156"/>
                        <a:pt x="20013" y="12649"/>
                        <a:pt x="20013" y="9990"/>
                      </a:cubicBezTo>
                      <a:cubicBezTo>
                        <a:pt x="20013" y="7333"/>
                        <a:pt x="18971" y="4827"/>
                        <a:pt x="17080" y="2934"/>
                      </a:cubicBezTo>
                      <a:cubicBezTo>
                        <a:pt x="15187" y="1043"/>
                        <a:pt x="12680" y="1"/>
                        <a:pt x="1002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Google Shape;12659;p89">
                  <a:extLst>
                    <a:ext uri="{FF2B5EF4-FFF2-40B4-BE49-F238E27FC236}">
                      <a16:creationId xmlns:a16="http://schemas.microsoft.com/office/drawing/2014/main" id="{1C2D4A1B-28F7-851F-1475-438EDC8AD9B5}"/>
                    </a:ext>
                  </a:extLst>
                </p:cNvPr>
                <p:cNvSpPr/>
                <p:nvPr/>
              </p:nvSpPr>
              <p:spPr>
                <a:xfrm>
                  <a:off x="2421672" y="2657388"/>
                  <a:ext cx="260625" cy="243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88" h="11674" extrusionOk="0">
                      <a:moveTo>
                        <a:pt x="3164" y="1171"/>
                      </a:moveTo>
                      <a:cubicBezTo>
                        <a:pt x="3352" y="1171"/>
                        <a:pt x="3536" y="1247"/>
                        <a:pt x="3710" y="1424"/>
                      </a:cubicBezTo>
                      <a:lnTo>
                        <a:pt x="3719" y="1433"/>
                      </a:lnTo>
                      <a:cubicBezTo>
                        <a:pt x="4757" y="2473"/>
                        <a:pt x="4683" y="2832"/>
                        <a:pt x="4449" y="3068"/>
                      </a:cubicBezTo>
                      <a:cubicBezTo>
                        <a:pt x="4240" y="3275"/>
                        <a:pt x="3625" y="3692"/>
                        <a:pt x="3427" y="3892"/>
                      </a:cubicBezTo>
                      <a:cubicBezTo>
                        <a:pt x="2960" y="4359"/>
                        <a:pt x="3046" y="5081"/>
                        <a:pt x="3685" y="6039"/>
                      </a:cubicBezTo>
                      <a:cubicBezTo>
                        <a:pt x="4065" y="6611"/>
                        <a:pt x="4568" y="7166"/>
                        <a:pt x="4805" y="7405"/>
                      </a:cubicBezTo>
                      <a:lnTo>
                        <a:pt x="4806" y="7405"/>
                      </a:lnTo>
                      <a:cubicBezTo>
                        <a:pt x="5045" y="7642"/>
                        <a:pt x="5599" y="8146"/>
                        <a:pt x="6172" y="8527"/>
                      </a:cubicBezTo>
                      <a:cubicBezTo>
                        <a:pt x="6727" y="8895"/>
                        <a:pt x="7202" y="9079"/>
                        <a:pt x="7594" y="9079"/>
                      </a:cubicBezTo>
                      <a:cubicBezTo>
                        <a:pt x="7880" y="9079"/>
                        <a:pt x="8123" y="8981"/>
                        <a:pt x="8320" y="8785"/>
                      </a:cubicBezTo>
                      <a:cubicBezTo>
                        <a:pt x="8518" y="8585"/>
                        <a:pt x="8935" y="7971"/>
                        <a:pt x="9144" y="7762"/>
                      </a:cubicBezTo>
                      <a:cubicBezTo>
                        <a:pt x="9238" y="7668"/>
                        <a:pt x="9331" y="7609"/>
                        <a:pt x="9460" y="7609"/>
                      </a:cubicBezTo>
                      <a:cubicBezTo>
                        <a:pt x="9549" y="7609"/>
                        <a:pt x="9655" y="7637"/>
                        <a:pt x="9790" y="7702"/>
                      </a:cubicBezTo>
                      <a:cubicBezTo>
                        <a:pt x="10172" y="7886"/>
                        <a:pt x="10582" y="8297"/>
                        <a:pt x="10779" y="8493"/>
                      </a:cubicBezTo>
                      <a:lnTo>
                        <a:pt x="10788" y="8502"/>
                      </a:lnTo>
                      <a:cubicBezTo>
                        <a:pt x="11239" y="8944"/>
                        <a:pt x="11037" y="9452"/>
                        <a:pt x="10593" y="9898"/>
                      </a:cubicBezTo>
                      <a:cubicBezTo>
                        <a:pt x="10190" y="10300"/>
                        <a:pt x="9680" y="10502"/>
                        <a:pt x="9068" y="10502"/>
                      </a:cubicBezTo>
                      <a:cubicBezTo>
                        <a:pt x="8521" y="10502"/>
                        <a:pt x="7892" y="10341"/>
                        <a:pt x="7184" y="10020"/>
                      </a:cubicBezTo>
                      <a:cubicBezTo>
                        <a:pt x="5868" y="9420"/>
                        <a:pt x="4676" y="8428"/>
                        <a:pt x="4228" y="7984"/>
                      </a:cubicBezTo>
                      <a:cubicBezTo>
                        <a:pt x="3784" y="7536"/>
                        <a:pt x="2792" y="6344"/>
                        <a:pt x="2192" y="5028"/>
                      </a:cubicBezTo>
                      <a:cubicBezTo>
                        <a:pt x="1511" y="3527"/>
                        <a:pt x="1552" y="2381"/>
                        <a:pt x="2314" y="1619"/>
                      </a:cubicBezTo>
                      <a:cubicBezTo>
                        <a:pt x="2583" y="1350"/>
                        <a:pt x="2877" y="1171"/>
                        <a:pt x="3164" y="1171"/>
                      </a:cubicBezTo>
                      <a:close/>
                      <a:moveTo>
                        <a:pt x="3169" y="1"/>
                      </a:moveTo>
                      <a:cubicBezTo>
                        <a:pt x="2619" y="1"/>
                        <a:pt x="2030" y="247"/>
                        <a:pt x="1486" y="791"/>
                      </a:cubicBezTo>
                      <a:cubicBezTo>
                        <a:pt x="701" y="1576"/>
                        <a:pt x="0" y="3034"/>
                        <a:pt x="1127" y="5512"/>
                      </a:cubicBezTo>
                      <a:cubicBezTo>
                        <a:pt x="1794" y="6979"/>
                        <a:pt x="2868" y="8274"/>
                        <a:pt x="3398" y="8810"/>
                      </a:cubicBezTo>
                      <a:lnTo>
                        <a:pt x="3402" y="8813"/>
                      </a:lnTo>
                      <a:cubicBezTo>
                        <a:pt x="3938" y="9344"/>
                        <a:pt x="5235" y="10418"/>
                        <a:pt x="6699" y="11085"/>
                      </a:cubicBezTo>
                      <a:cubicBezTo>
                        <a:pt x="7490" y="11445"/>
                        <a:pt x="8308" y="11674"/>
                        <a:pt x="9088" y="11674"/>
                      </a:cubicBezTo>
                      <a:cubicBezTo>
                        <a:pt x="9940" y="11674"/>
                        <a:pt x="10746" y="11400"/>
                        <a:pt x="11421" y="10726"/>
                      </a:cubicBezTo>
                      <a:cubicBezTo>
                        <a:pt x="12488" y="9657"/>
                        <a:pt x="12399" y="8442"/>
                        <a:pt x="11607" y="7665"/>
                      </a:cubicBezTo>
                      <a:cubicBezTo>
                        <a:pt x="11219" y="7278"/>
                        <a:pt x="10791" y="6885"/>
                        <a:pt x="10297" y="6648"/>
                      </a:cubicBezTo>
                      <a:cubicBezTo>
                        <a:pt x="10009" y="6509"/>
                        <a:pt x="9725" y="6440"/>
                        <a:pt x="9455" y="6440"/>
                      </a:cubicBezTo>
                      <a:cubicBezTo>
                        <a:pt x="9034" y="6440"/>
                        <a:pt x="8646" y="6606"/>
                        <a:pt x="8316" y="6935"/>
                      </a:cubicBezTo>
                      <a:cubicBezTo>
                        <a:pt x="8070" y="7180"/>
                        <a:pt x="7732" y="7665"/>
                        <a:pt x="7538" y="7904"/>
                      </a:cubicBezTo>
                      <a:cubicBezTo>
                        <a:pt x="7035" y="7819"/>
                        <a:pt x="6032" y="6974"/>
                        <a:pt x="5634" y="6577"/>
                      </a:cubicBezTo>
                      <a:cubicBezTo>
                        <a:pt x="5236" y="6179"/>
                        <a:pt x="4393" y="5174"/>
                        <a:pt x="4308" y="4674"/>
                      </a:cubicBezTo>
                      <a:cubicBezTo>
                        <a:pt x="4545" y="4481"/>
                        <a:pt x="5031" y="4141"/>
                        <a:pt x="5277" y="3895"/>
                      </a:cubicBezTo>
                      <a:cubicBezTo>
                        <a:pt x="5817" y="3354"/>
                        <a:pt x="5919" y="2652"/>
                        <a:pt x="5564" y="1914"/>
                      </a:cubicBezTo>
                      <a:cubicBezTo>
                        <a:pt x="5327" y="1421"/>
                        <a:pt x="4934" y="993"/>
                        <a:pt x="4546" y="605"/>
                      </a:cubicBezTo>
                      <a:cubicBezTo>
                        <a:pt x="4165" y="216"/>
                        <a:pt x="3684" y="1"/>
                        <a:pt x="316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803879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858;p60">
            <a:extLst>
              <a:ext uri="{FF2B5EF4-FFF2-40B4-BE49-F238E27FC236}">
                <a16:creationId xmlns:a16="http://schemas.microsoft.com/office/drawing/2014/main" id="{004ACA82-2580-BD1B-A527-1EB08D7EA244}"/>
              </a:ext>
            </a:extLst>
          </p:cNvPr>
          <p:cNvSpPr txBox="1">
            <a:spLocks/>
          </p:cNvSpPr>
          <p:nvPr/>
        </p:nvSpPr>
        <p:spPr>
          <a:xfrm>
            <a:off x="1135063" y="1309688"/>
            <a:ext cx="9921875" cy="8001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2396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  <a:ea typeface="Arial"/>
                <a:cs typeface="Arial" panose="020B0604020202020204" pitchFamily="34" charset="0"/>
                <a:sym typeface="Arial"/>
              </a:rPr>
              <a:t>You can add and edit some </a:t>
            </a:r>
            <a:r>
              <a:rPr lang="en-US" sz="1600" b="1" dirty="0">
                <a:solidFill>
                  <a:schemeClr val="bg1"/>
                </a:solidFill>
                <a:uFill>
                  <a:noFill/>
                </a:uFill>
                <a:latin typeface="Montserrat" panose="00000500000000000000" pitchFamily="2" charset="0"/>
                <a:ea typeface="Arial"/>
                <a:cs typeface="Arial" panose="020B0604020202020204" pitchFamily="34" charset="0"/>
                <a:sym typeface="Arial"/>
              </a:rPr>
              <a:t>shapes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  <a:ea typeface="Arial"/>
                <a:cs typeface="Arial" panose="020B0604020202020204" pitchFamily="34" charset="0"/>
                <a:sym typeface="Arial"/>
              </a:rPr>
              <a:t> to your presentation to present your data in a visual way.</a:t>
            </a:r>
          </a:p>
        </p:txBody>
      </p:sp>
      <p:sp>
        <p:nvSpPr>
          <p:cNvPr id="3" name="Google Shape;2859;p60">
            <a:extLst>
              <a:ext uri="{FF2B5EF4-FFF2-40B4-BE49-F238E27FC236}">
                <a16:creationId xmlns:a16="http://schemas.microsoft.com/office/drawing/2014/main" id="{4900BB59-738E-0CAB-69AF-BE6CD5CF3F41}"/>
              </a:ext>
            </a:extLst>
          </p:cNvPr>
          <p:cNvSpPr txBox="1"/>
          <p:nvPr/>
        </p:nvSpPr>
        <p:spPr>
          <a:xfrm>
            <a:off x="1134417" y="2348413"/>
            <a:ext cx="9923166" cy="39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marR="0" lvl="0" indent="-397923" algn="l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/>
              <a:buChar char="●"/>
              <a:tabLst/>
              <a:defRPr/>
            </a:pP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Choose your favourite infographic and insert it in your presentation using Ctrl C + Ctrl V or Cmd C + Cmd V in Mac.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" panose="00000500000000000000" pitchFamily="2" charset="0"/>
              <a:cs typeface="Arial" panose="020B0604020202020204" pitchFamily="34" charset="0"/>
              <a:sym typeface="Arial"/>
            </a:endParaRPr>
          </a:p>
          <a:p>
            <a:pPr marL="609585" marR="0" lvl="0" indent="-397923" algn="l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Proxima Nova"/>
              <a:buChar char="●"/>
              <a:tabLst/>
              <a:defRPr/>
            </a:pP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Select one of the parts and </a:t>
            </a:r>
            <a:r>
              <a:rPr kumimoji="0" lang="e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ungroup</a:t>
            </a: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 it by right-clicking and choosing “Ungroup”. 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" panose="00000500000000000000" pitchFamily="2" charset="0"/>
              <a:cs typeface="Arial" panose="020B0604020202020204" pitchFamily="34" charset="0"/>
              <a:sym typeface="Arial"/>
            </a:endParaRPr>
          </a:p>
          <a:p>
            <a:pPr marL="609585" marR="0" lvl="0" indent="-397923" algn="l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Proxima Nova"/>
              <a:buChar char="●"/>
              <a:tabLst/>
              <a:defRPr/>
            </a:pPr>
            <a:r>
              <a:rPr kumimoji="0" lang="e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Change the color</a:t>
            </a: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 by clicking on the paint bucket. 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" panose="00000500000000000000" pitchFamily="2" charset="0"/>
              <a:cs typeface="Arial" panose="020B0604020202020204" pitchFamily="34" charset="0"/>
              <a:sym typeface="Arial"/>
            </a:endParaRPr>
          </a:p>
          <a:p>
            <a:pPr marL="609585" marR="0" lvl="0" indent="-397923" algn="l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Proxima Nova"/>
              <a:buChar char="●"/>
              <a:tabLst/>
              <a:defRPr/>
            </a:pP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Then </a:t>
            </a:r>
            <a:r>
              <a:rPr kumimoji="0" lang="e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resize</a:t>
            </a: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" panose="00000500000000000000" pitchFamily="2" charset="0"/>
              <a:cs typeface="Arial" panose="020B0604020202020204" pitchFamily="34" charset="0"/>
              <a:sym typeface="Arial"/>
            </a:endParaRPr>
          </a:p>
          <a:p>
            <a:pPr marL="609585" marR="0" lvl="0" indent="-397923" algn="l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Proxima Nova"/>
              <a:buChar char="●"/>
              <a:tabLst/>
              <a:defRPr/>
            </a:pPr>
            <a:r>
              <a:rPr kumimoji="0" lang="e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Group</a:t>
            </a: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 the elements again by selecting them, right-clicking and choosing “Group”.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" panose="00000500000000000000" pitchFamily="2" charset="0"/>
              <a:cs typeface="Arial" panose="020B0604020202020204" pitchFamily="34" charset="0"/>
              <a:sym typeface="Arial"/>
            </a:endParaRPr>
          </a:p>
          <a:p>
            <a:pPr marL="609585" marR="0" lvl="0" indent="-397923" algn="l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/>
              <a:buChar char="●"/>
              <a:tabLst/>
              <a:defRPr/>
            </a:pP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Repeat the steps above with the other parts and when you’re done editing, copy the end result and paste it into your presentation.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" panose="00000500000000000000" pitchFamily="2" charset="0"/>
              <a:cs typeface="Arial" panose="020B0604020202020204" pitchFamily="34" charset="0"/>
              <a:sym typeface="Arial"/>
            </a:endParaRPr>
          </a:p>
          <a:p>
            <a:pPr marL="609585" marR="0" lvl="0" indent="-397923" algn="l" defTabSz="121917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Proxima Nova"/>
              <a:buChar char="●"/>
              <a:tabLst/>
              <a:defRPr/>
            </a:pP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Remember to choose the “</a:t>
            </a:r>
            <a:r>
              <a:rPr kumimoji="0" lang="e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Keep source formatting</a:t>
            </a: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” option so that it keeps the design. For more info, please visit </a:t>
            </a:r>
            <a:r>
              <a:rPr kumimoji="0" lang="en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>
                  <a:noFill/>
                </a:uFill>
                <a:latin typeface="Montserrat" panose="00000500000000000000" pitchFamily="2" charset="0"/>
                <a:cs typeface="Arial" panose="020B0604020202020204" pitchFamily="34" charset="0"/>
                <a:sym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Slideegg (Tips &amp; Tricks)</a:t>
            </a: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sym typeface="Arial"/>
              </a:rPr>
              <a:t>.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" panose="00000500000000000000" pitchFamily="2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EF5DFF-F009-D147-2019-CE6F1FCD190E}"/>
              </a:ext>
            </a:extLst>
          </p:cNvPr>
          <p:cNvSpPr/>
          <p:nvPr/>
        </p:nvSpPr>
        <p:spPr>
          <a:xfrm>
            <a:off x="3595957" y="656221"/>
            <a:ext cx="5000088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ea typeface="Cambria" panose="02040503050406030204" pitchFamily="18" charset="0"/>
                <a:sym typeface="Arial"/>
              </a:rPr>
              <a:t>How To Edit Shapes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" panose="00000500000000000000" pitchFamily="2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769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1F8426-9B20-DE7D-A9CA-2150609313D0}"/>
              </a:ext>
            </a:extLst>
          </p:cNvPr>
          <p:cNvSpPr/>
          <p:nvPr/>
        </p:nvSpPr>
        <p:spPr>
          <a:xfrm>
            <a:off x="2877813" y="656221"/>
            <a:ext cx="6436377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ea typeface="Cambria" panose="02040503050406030204" pitchFamily="18" charset="0"/>
              </a:rPr>
              <a:t>Terms Of Use (Free Users)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E3A3B9D-834A-F97E-A6A2-47057B03E890}"/>
              </a:ext>
            </a:extLst>
          </p:cNvPr>
          <p:cNvGrpSpPr/>
          <p:nvPr/>
        </p:nvGrpSpPr>
        <p:grpSpPr>
          <a:xfrm>
            <a:off x="1524000" y="1731282"/>
            <a:ext cx="9809096" cy="4558531"/>
            <a:chOff x="1524000" y="1838157"/>
            <a:chExt cx="9809096" cy="455853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88BAB7-BC3F-0B57-C880-B00ED9F099E0}"/>
                </a:ext>
              </a:extLst>
            </p:cNvPr>
            <p:cNvSpPr/>
            <p:nvPr/>
          </p:nvSpPr>
          <p:spPr>
            <a:xfrm>
              <a:off x="1524000" y="1838157"/>
              <a:ext cx="9029700" cy="37240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If you are a free subscriber, you should credit</a:t>
              </a: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</a:t>
              </a:r>
              <a:r>
                <a:rPr kumimoji="0" lang="en-US" sz="1600" b="1" i="0" u="sng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SlideEgg</a:t>
              </a: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by keeping the “</a:t>
              </a: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Thank You”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slide.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Kindly refer to the following slide for the Terms of Use for premium users.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sng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You can:</a:t>
              </a:r>
              <a:endParaRPr kumimoji="0" lang="en-US" sz="1600" b="1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Customize or edit this template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Use this template for both business and personal endeavors.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v"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sng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You can not: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Sell, rent, or second-license </a:t>
              </a:r>
              <a:r>
                <a:rPr kumimoji="0" lang="en-US" sz="16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SlideEgg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content or its altered version.</a:t>
              </a:r>
              <a:b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</a:b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Promulgate, unless explicitly permitted, </a:t>
              </a:r>
              <a:r>
                <a:rPr kumimoji="0" lang="en-US" sz="16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SlideEgg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content, by </a:t>
              </a:r>
              <a:r>
                <a:rPr kumimoji="0" lang="en-US" sz="16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SlideEgg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.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Incorporate </a:t>
              </a:r>
              <a:r>
                <a:rPr kumimoji="0" lang="en-US" sz="16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SlideEgg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content in any database or file online or offline.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Obtain </a:t>
              </a:r>
              <a:r>
                <a:rPr kumimoji="0" lang="en-US" sz="16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SlideEgg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content’s copyright.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1B38108-0C37-E3D2-A2DF-CF390EEA3812}"/>
                </a:ext>
              </a:extLst>
            </p:cNvPr>
            <p:cNvSpPr/>
            <p:nvPr/>
          </p:nvSpPr>
          <p:spPr>
            <a:xfrm>
              <a:off x="1524000" y="6027356"/>
              <a:ext cx="98090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Kindly refer to our </a:t>
              </a:r>
              <a:r>
                <a:rPr kumimoji="0" lang="en-US" b="1" i="0" u="sng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Tutorial</a:t>
              </a: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page or </a:t>
              </a:r>
              <a:r>
                <a:rPr kumimoji="0" lang="en-US" b="1" i="0" u="sng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FAQ</a:t>
              </a: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for advanced slide modification guidelines.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13654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1ADFF3-7E47-2EFA-FDC4-E2334EFACEEA}"/>
              </a:ext>
            </a:extLst>
          </p:cNvPr>
          <p:cNvSpPr/>
          <p:nvPr/>
        </p:nvSpPr>
        <p:spPr>
          <a:xfrm>
            <a:off x="1876737" y="656221"/>
            <a:ext cx="84385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ea typeface="Cambria" panose="02040503050406030204" pitchFamily="18" charset="0"/>
              </a:rPr>
              <a:t>Terms Of Use (Premium Users)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A142E56-99BC-75B2-6D30-2D585A135ABD}"/>
              </a:ext>
            </a:extLst>
          </p:cNvPr>
          <p:cNvGrpSpPr/>
          <p:nvPr/>
        </p:nvGrpSpPr>
        <p:grpSpPr>
          <a:xfrm>
            <a:off x="1571501" y="1727343"/>
            <a:ext cx="9048998" cy="4506477"/>
            <a:chOff x="1524000" y="1846094"/>
            <a:chExt cx="9048998" cy="450647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F4EFE59-A53E-B22C-0976-C1399964FFFD}"/>
                </a:ext>
              </a:extLst>
            </p:cNvPr>
            <p:cNvSpPr/>
            <p:nvPr/>
          </p:nvSpPr>
          <p:spPr>
            <a:xfrm>
              <a:off x="1524000" y="1846094"/>
              <a:ext cx="9048998" cy="34163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Being a premium subscriber, you have the privilege of using this PPT template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without giving attribution to </a:t>
              </a:r>
              <a:r>
                <a:rPr kumimoji="0" lang="en-US" sz="1400" b="1" i="0" u="sng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SlideEgg</a:t>
              </a:r>
              <a:r>
                <a:rPr kumimoji="0" lang="en-US" sz="1400" b="1" i="0" u="sng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 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or keeping the </a:t>
              </a: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“Thank You” 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slide.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You can: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Customize or edit this template.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Use this template for both business and personal endeavors.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Circulate or share the editable format of this template with anyone you want.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v"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sng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You can not: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Sell, rent or second-license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SlideEgg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content or the altered version of it.</a:t>
              </a:r>
              <a:b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</a:b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Promulgate or include the templates in any other services database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that performs as distribution or resale platform, unless explicitly permitted, by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SlideEgg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.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Incorporate the elements used in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SlideEgg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templates separately.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Obtain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SlideEgg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copyright for the elements used in this template as a logo or trademark.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00FE671-54B6-CA8C-661E-30F21574B239}"/>
                </a:ext>
              </a:extLst>
            </p:cNvPr>
            <p:cNvSpPr/>
            <p:nvPr/>
          </p:nvSpPr>
          <p:spPr>
            <a:xfrm>
              <a:off x="1617679" y="6014017"/>
              <a:ext cx="887671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Kindly refer to our </a:t>
              </a:r>
              <a:r>
                <a:rPr kumimoji="0" lang="en-US" sz="1600" b="1" i="0" u="sng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Tutorial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page or </a:t>
              </a:r>
              <a:r>
                <a:rPr kumimoji="0" lang="en-US" sz="1600" b="1" i="0" u="sng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FAQ</a:t>
              </a: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for advanced slide modification guidelines.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97468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6A42B-6EFD-A5DD-C6CB-CB179A3B9C5D}"/>
              </a:ext>
            </a:extLst>
          </p:cNvPr>
          <p:cNvSpPr txBox="1"/>
          <p:nvPr/>
        </p:nvSpPr>
        <p:spPr>
          <a:xfrm>
            <a:off x="3046971" y="6192606"/>
            <a:ext cx="60980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ontserrat" panose="00000500000000000000" pitchFamily="2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www.slideegg.com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ontserrat" panose="000005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6E43E27-F1B0-02E8-1946-73FF63AFFE33}"/>
              </a:ext>
            </a:extLst>
          </p:cNvPr>
          <p:cNvGrpSpPr/>
          <p:nvPr/>
        </p:nvGrpSpPr>
        <p:grpSpPr>
          <a:xfrm>
            <a:off x="1659925" y="1576395"/>
            <a:ext cx="8872151" cy="3560070"/>
            <a:chOff x="1659925" y="1622451"/>
            <a:chExt cx="8872151" cy="356007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D85D155-BED2-ACEB-3769-8DCFF91CDB3A}"/>
                </a:ext>
              </a:extLst>
            </p:cNvPr>
            <p:cNvSpPr txBox="1"/>
            <p:nvPr/>
          </p:nvSpPr>
          <p:spPr>
            <a:xfrm>
              <a:off x="1659925" y="1622451"/>
              <a:ext cx="8872151" cy="14773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Thank You!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We respect your valuable time with SlideEgg!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If you have any questions, please reach us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45DEF97-E3F3-DD1E-C544-B2026124D939}"/>
                </a:ext>
              </a:extLst>
            </p:cNvPr>
            <p:cNvGrpSpPr/>
            <p:nvPr/>
          </p:nvGrpSpPr>
          <p:grpSpPr>
            <a:xfrm>
              <a:off x="4889500" y="3372853"/>
              <a:ext cx="2878228" cy="444235"/>
              <a:chOff x="3889500" y="3338261"/>
              <a:chExt cx="4767228" cy="735789"/>
            </a:xfrm>
          </p:grpSpPr>
          <p:pic>
            <p:nvPicPr>
              <p:cNvPr id="8" name="Picture 4" descr="Facebook icon circle Logo PNG Vector (EPS) Free Download">
                <a:hlinkClick r:id="rId3"/>
                <a:extLst>
                  <a:ext uri="{FF2B5EF4-FFF2-40B4-BE49-F238E27FC236}">
                    <a16:creationId xmlns:a16="http://schemas.microsoft.com/office/drawing/2014/main" id="{602876B6-B1F8-A41A-F81C-A10A3E7EDB9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89500" y="3338261"/>
                <a:ext cx="730592" cy="7305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6" descr="Instagram Logo Icon Png #96303 - Free Icons Library">
                <a:hlinkClick r:id="rId5"/>
                <a:extLst>
                  <a:ext uri="{FF2B5EF4-FFF2-40B4-BE49-F238E27FC236}">
                    <a16:creationId xmlns:a16="http://schemas.microsoft.com/office/drawing/2014/main" id="{6041D0AE-538D-F0DF-C0B2-6B86D00F12F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40970" y="3338261"/>
                <a:ext cx="730592" cy="721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" name="Picture 8" descr="Youtube PNG images free download">
                <a:hlinkClick r:id="rId7"/>
                <a:extLst>
                  <a:ext uri="{FF2B5EF4-FFF2-40B4-BE49-F238E27FC236}">
                    <a16:creationId xmlns:a16="http://schemas.microsoft.com/office/drawing/2014/main" id="{6D36331A-0349-69CC-F35A-C6E152B11FF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18313" y="3352865"/>
                <a:ext cx="1019843" cy="72118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10" descr="Download Twitter Logo Png Transparent Background - Logo Twitter Png PNG  Image with No Background - PNGkey.com">
                <a:hlinkClick r:id="rId9"/>
                <a:extLst>
                  <a:ext uri="{FF2B5EF4-FFF2-40B4-BE49-F238E27FC236}">
                    <a16:creationId xmlns:a16="http://schemas.microsoft.com/office/drawing/2014/main" id="{DEFC2ED4-7A85-4B63-AA58-3742E8C4C6F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87856" y="3352866"/>
                <a:ext cx="715989" cy="7159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12" descr="LinkedIn Logo – Free PNG format download (2022)">
                <a:hlinkClick r:id="rId11"/>
                <a:extLst>
                  <a:ext uri="{FF2B5EF4-FFF2-40B4-BE49-F238E27FC236}">
                    <a16:creationId xmlns:a16="http://schemas.microsoft.com/office/drawing/2014/main" id="{6305F8BE-4A1B-D495-8890-5153C8455B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63296" y="3344440"/>
                <a:ext cx="1293432" cy="72755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923B166-2FB1-3537-5651-CEDA59A06144}"/>
                </a:ext>
              </a:extLst>
            </p:cNvPr>
            <p:cNvSpPr/>
            <p:nvPr/>
          </p:nvSpPr>
          <p:spPr>
            <a:xfrm>
              <a:off x="2668859" y="4659301"/>
              <a:ext cx="6854283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CREDIT: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SlideEgg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created this PowerPoint template.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Let this slide be kept for attribution.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CD92F99-F9BB-4F0B-8C48-7B2315895202}"/>
                </a:ext>
              </a:extLst>
            </p:cNvPr>
            <p:cNvSpPr/>
            <p:nvPr/>
          </p:nvSpPr>
          <p:spPr>
            <a:xfrm>
              <a:off x="2326145" y="4098910"/>
              <a:ext cx="753971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Do you have a design request, please visit our </a:t>
              </a:r>
              <a:r>
                <a:rPr kumimoji="0" lang="en-US" b="1" i="0" u="sng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  <a:hlinkClick r:id="rId1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redesign</a:t>
              </a:r>
              <a:r>
                <a: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ontserrat" panose="00000500000000000000" pitchFamily="2" charset="0"/>
                  <a:cs typeface="Arial" panose="020B0604020202020204" pitchFamily="34" charset="0"/>
                </a:rPr>
                <a:t> page.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2965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46E524ED-D0D3-7032-D25F-38F764D61522}"/>
              </a:ext>
            </a:extLst>
          </p:cNvPr>
          <p:cNvSpPr/>
          <p:nvPr/>
        </p:nvSpPr>
        <p:spPr>
          <a:xfrm rot="2700000" flipH="1">
            <a:off x="188615" y="-2350009"/>
            <a:ext cx="5438339" cy="6519027"/>
          </a:xfrm>
          <a:custGeom>
            <a:avLst/>
            <a:gdLst>
              <a:gd name="connsiteX0" fmla="*/ 1240388 w 5438339"/>
              <a:gd name="connsiteY0" fmla="*/ 656528 h 6519027"/>
              <a:gd name="connsiteX1" fmla="*/ 1183247 w 5438339"/>
              <a:gd name="connsiteY1" fmla="*/ 678583 h 6519027"/>
              <a:gd name="connsiteX2" fmla="*/ 687996 w 5438339"/>
              <a:gd name="connsiteY2" fmla="*/ 1454518 h 6519027"/>
              <a:gd name="connsiteX3" fmla="*/ 642328 w 5438339"/>
              <a:gd name="connsiteY3" fmla="*/ 4946724 h 6519027"/>
              <a:gd name="connsiteX4" fmla="*/ 1414729 w 5438339"/>
              <a:gd name="connsiteY4" fmla="*/ 5825487 h 6519027"/>
              <a:gd name="connsiteX5" fmla="*/ 1414731 w 5438339"/>
              <a:gd name="connsiteY5" fmla="*/ 5825487 h 6519027"/>
              <a:gd name="connsiteX6" fmla="*/ 1328221 w 5438339"/>
              <a:gd name="connsiteY6" fmla="*/ 5811124 h 6519027"/>
              <a:gd name="connsiteX7" fmla="*/ 642329 w 5438339"/>
              <a:gd name="connsiteY7" fmla="*/ 4946725 h 6519027"/>
              <a:gd name="connsiteX8" fmla="*/ 687997 w 5438339"/>
              <a:gd name="connsiteY8" fmla="*/ 1454517 h 6519027"/>
              <a:gd name="connsiteX9" fmla="*/ 1183248 w 5438339"/>
              <a:gd name="connsiteY9" fmla="*/ 678583 h 6519027"/>
              <a:gd name="connsiteX10" fmla="*/ 4852504 w 5438339"/>
              <a:gd name="connsiteY10" fmla="*/ 4148140 h 6519027"/>
              <a:gd name="connsiteX11" fmla="*/ 4852504 w 5438339"/>
              <a:gd name="connsiteY11" fmla="*/ 4280435 h 6519027"/>
              <a:gd name="connsiteX12" fmla="*/ 4841883 w 5438339"/>
              <a:gd name="connsiteY12" fmla="*/ 4385793 h 6519027"/>
              <a:gd name="connsiteX13" fmla="*/ 4833291 w 5438339"/>
              <a:gd name="connsiteY13" fmla="*/ 4413472 h 6519027"/>
              <a:gd name="connsiteX14" fmla="*/ 4841883 w 5438339"/>
              <a:gd name="connsiteY14" fmla="*/ 4385793 h 6519027"/>
              <a:gd name="connsiteX15" fmla="*/ 4852504 w 5438339"/>
              <a:gd name="connsiteY15" fmla="*/ 4280435 h 6519027"/>
              <a:gd name="connsiteX16" fmla="*/ 2437121 w 5438339"/>
              <a:gd name="connsiteY16" fmla="*/ 1666609 h 6519027"/>
              <a:gd name="connsiteX17" fmla="*/ 2238678 w 5438339"/>
              <a:gd name="connsiteY17" fmla="*/ 1666608 h 6519027"/>
              <a:gd name="connsiteX18" fmla="*/ 2238626 w 5438339"/>
              <a:gd name="connsiteY18" fmla="*/ 1666614 h 6519027"/>
              <a:gd name="connsiteX19" fmla="*/ 2146138 w 5438339"/>
              <a:gd name="connsiteY19" fmla="*/ 1674774 h 6519027"/>
              <a:gd name="connsiteX20" fmla="*/ 2139270 w 5438339"/>
              <a:gd name="connsiteY20" fmla="*/ 1676630 h 6519027"/>
              <a:gd name="connsiteX21" fmla="*/ 2133320 w 5438339"/>
              <a:gd name="connsiteY21" fmla="*/ 1677229 h 6519027"/>
              <a:gd name="connsiteX22" fmla="*/ 2108324 w 5438339"/>
              <a:gd name="connsiteY22" fmla="*/ 1684989 h 6519027"/>
              <a:gd name="connsiteX23" fmla="*/ 2058930 w 5438339"/>
              <a:gd name="connsiteY23" fmla="*/ 1698331 h 6519027"/>
              <a:gd name="connsiteX24" fmla="*/ 2046180 w 5438339"/>
              <a:gd name="connsiteY24" fmla="*/ 1704280 h 6519027"/>
              <a:gd name="connsiteX25" fmla="*/ 2035190 w 5438339"/>
              <a:gd name="connsiteY25" fmla="*/ 1707691 h 6519027"/>
              <a:gd name="connsiteX26" fmla="*/ 2012692 w 5438339"/>
              <a:gd name="connsiteY26" fmla="*/ 1719902 h 6519027"/>
              <a:gd name="connsiteX27" fmla="*/ 1978462 w 5438339"/>
              <a:gd name="connsiteY27" fmla="*/ 1735872 h 6519027"/>
              <a:gd name="connsiteX28" fmla="*/ 1961082 w 5438339"/>
              <a:gd name="connsiteY28" fmla="*/ 1747916 h 6519027"/>
              <a:gd name="connsiteX29" fmla="*/ 1946388 w 5438339"/>
              <a:gd name="connsiteY29" fmla="*/ 1755891 h 6519027"/>
              <a:gd name="connsiteX30" fmla="*/ 1929684 w 5438339"/>
              <a:gd name="connsiteY30" fmla="*/ 1769674 h 6519027"/>
              <a:gd name="connsiteX31" fmla="*/ 1906143 w 5438339"/>
              <a:gd name="connsiteY31" fmla="*/ 1785987 h 6519027"/>
              <a:gd name="connsiteX32" fmla="*/ 1885595 w 5438339"/>
              <a:gd name="connsiteY32" fmla="*/ 1806051 h 6519027"/>
              <a:gd name="connsiteX33" fmla="*/ 1869019 w 5438339"/>
              <a:gd name="connsiteY33" fmla="*/ 1819727 h 6519027"/>
              <a:gd name="connsiteX34" fmla="*/ 1858371 w 5438339"/>
              <a:gd name="connsiteY34" fmla="*/ 1832633 h 6519027"/>
              <a:gd name="connsiteX35" fmla="*/ 1843381 w 5438339"/>
              <a:gd name="connsiteY35" fmla="*/ 1847269 h 6519027"/>
              <a:gd name="connsiteX36" fmla="*/ 1821243 w 5438339"/>
              <a:gd name="connsiteY36" fmla="*/ 1877632 h 6519027"/>
              <a:gd name="connsiteX37" fmla="*/ 1805183 w 5438339"/>
              <a:gd name="connsiteY37" fmla="*/ 1897097 h 6519027"/>
              <a:gd name="connsiteX38" fmla="*/ 1799742 w 5438339"/>
              <a:gd name="connsiteY38" fmla="*/ 1907121 h 6519027"/>
              <a:gd name="connsiteX39" fmla="*/ 1791585 w 5438339"/>
              <a:gd name="connsiteY39" fmla="*/ 1918309 h 6519027"/>
              <a:gd name="connsiteX40" fmla="*/ 1769186 w 5438339"/>
              <a:gd name="connsiteY40" fmla="*/ 1963417 h 6519027"/>
              <a:gd name="connsiteX41" fmla="*/ 1756983 w 5438339"/>
              <a:gd name="connsiteY41" fmla="*/ 1985898 h 6519027"/>
              <a:gd name="connsiteX42" fmla="*/ 1755250 w 5438339"/>
              <a:gd name="connsiteY42" fmla="*/ 1991479 h 6519027"/>
              <a:gd name="connsiteX43" fmla="*/ 1752162 w 5438339"/>
              <a:gd name="connsiteY43" fmla="*/ 1997699 h 6519027"/>
              <a:gd name="connsiteX44" fmla="*/ 1726535 w 5438339"/>
              <a:gd name="connsiteY44" fmla="*/ 2083985 h 6519027"/>
              <a:gd name="connsiteX45" fmla="*/ 1726521 w 5438339"/>
              <a:gd name="connsiteY45" fmla="*/ 2084029 h 6519027"/>
              <a:gd name="connsiteX46" fmla="*/ 1716988 w 5438339"/>
              <a:gd name="connsiteY46" fmla="*/ 2178599 h 6519027"/>
              <a:gd name="connsiteX47" fmla="*/ 1715900 w 5438339"/>
              <a:gd name="connsiteY47" fmla="*/ 2189386 h 6519027"/>
              <a:gd name="connsiteX48" fmla="*/ 1715900 w 5438339"/>
              <a:gd name="connsiteY48" fmla="*/ 2189386 h 6519027"/>
              <a:gd name="connsiteX49" fmla="*/ 1716988 w 5438339"/>
              <a:gd name="connsiteY49" fmla="*/ 2178599 h 6519027"/>
              <a:gd name="connsiteX50" fmla="*/ 1726521 w 5438339"/>
              <a:gd name="connsiteY50" fmla="*/ 2084030 h 6519027"/>
              <a:gd name="connsiteX51" fmla="*/ 1726535 w 5438339"/>
              <a:gd name="connsiteY51" fmla="*/ 2083985 h 6519027"/>
              <a:gd name="connsiteX52" fmla="*/ 1755250 w 5438339"/>
              <a:gd name="connsiteY52" fmla="*/ 1991479 h 6519027"/>
              <a:gd name="connsiteX53" fmla="*/ 1769186 w 5438339"/>
              <a:gd name="connsiteY53" fmla="*/ 1963417 h 6519027"/>
              <a:gd name="connsiteX54" fmla="*/ 1799742 w 5438339"/>
              <a:gd name="connsiteY54" fmla="*/ 1907121 h 6519027"/>
              <a:gd name="connsiteX55" fmla="*/ 1821243 w 5438339"/>
              <a:gd name="connsiteY55" fmla="*/ 1877632 h 6519027"/>
              <a:gd name="connsiteX56" fmla="*/ 1858371 w 5438339"/>
              <a:gd name="connsiteY56" fmla="*/ 1832633 h 6519027"/>
              <a:gd name="connsiteX57" fmla="*/ 1885595 w 5438339"/>
              <a:gd name="connsiteY57" fmla="*/ 1806051 h 6519027"/>
              <a:gd name="connsiteX58" fmla="*/ 1929684 w 5438339"/>
              <a:gd name="connsiteY58" fmla="*/ 1769674 h 6519027"/>
              <a:gd name="connsiteX59" fmla="*/ 1961082 w 5438339"/>
              <a:gd name="connsiteY59" fmla="*/ 1747916 h 6519027"/>
              <a:gd name="connsiteX60" fmla="*/ 2012692 w 5438339"/>
              <a:gd name="connsiteY60" fmla="*/ 1719902 h 6519027"/>
              <a:gd name="connsiteX61" fmla="*/ 2046180 w 5438339"/>
              <a:gd name="connsiteY61" fmla="*/ 1704280 h 6519027"/>
              <a:gd name="connsiteX62" fmla="*/ 2108324 w 5438339"/>
              <a:gd name="connsiteY62" fmla="*/ 1684989 h 6519027"/>
              <a:gd name="connsiteX63" fmla="*/ 2139270 w 5438339"/>
              <a:gd name="connsiteY63" fmla="*/ 1676630 h 6519027"/>
              <a:gd name="connsiteX64" fmla="*/ 2238626 w 5438339"/>
              <a:gd name="connsiteY64" fmla="*/ 1666614 h 6519027"/>
              <a:gd name="connsiteX65" fmla="*/ 2238678 w 5438339"/>
              <a:gd name="connsiteY65" fmla="*/ 1666609 h 6519027"/>
              <a:gd name="connsiteX66" fmla="*/ 2437121 w 5438339"/>
              <a:gd name="connsiteY66" fmla="*/ 1666609 h 6519027"/>
              <a:gd name="connsiteX67" fmla="*/ 4852504 w 5438339"/>
              <a:gd name="connsiteY67" fmla="*/ 4081992 h 6519027"/>
              <a:gd name="connsiteX68" fmla="*/ 4852504 w 5438339"/>
              <a:gd name="connsiteY68" fmla="*/ 4081992 h 6519027"/>
              <a:gd name="connsiteX69" fmla="*/ 5438339 w 5438339"/>
              <a:gd name="connsiteY69" fmla="*/ 4667826 h 6519027"/>
              <a:gd name="connsiteX70" fmla="*/ 4239234 w 5438339"/>
              <a:gd name="connsiteY70" fmla="*/ 5866931 h 6519027"/>
              <a:gd name="connsiteX71" fmla="*/ 4239231 w 5438339"/>
              <a:gd name="connsiteY71" fmla="*/ 5866931 h 6519027"/>
              <a:gd name="connsiteX72" fmla="*/ 3587136 w 5438339"/>
              <a:gd name="connsiteY72" fmla="*/ 6519027 h 6519027"/>
              <a:gd name="connsiteX73" fmla="*/ 1094671 w 5438339"/>
              <a:gd name="connsiteY73" fmla="*/ 6519027 h 6519027"/>
              <a:gd name="connsiteX74" fmla="*/ 0 w 5438339"/>
              <a:gd name="connsiteY74" fmla="*/ 5424358 h 6519027"/>
              <a:gd name="connsiteX75" fmla="*/ 2 w 5438339"/>
              <a:gd name="connsiteY75" fmla="*/ 1045806 h 6519027"/>
              <a:gd name="connsiteX76" fmla="*/ 769151 w 5438339"/>
              <a:gd name="connsiteY76" fmla="*/ 351 h 6519027"/>
              <a:gd name="connsiteX77" fmla="*/ 770511 w 5438339"/>
              <a:gd name="connsiteY77" fmla="*/ 0 h 6519027"/>
              <a:gd name="connsiteX78" fmla="*/ 1382264 w 5438339"/>
              <a:gd name="connsiteY78" fmla="*/ 611753 h 6519027"/>
              <a:gd name="connsiteX79" fmla="*/ 1340282 w 5438339"/>
              <a:gd name="connsiteY79" fmla="*/ 621965 h 6519027"/>
              <a:gd name="connsiteX80" fmla="*/ 1382265 w 5438339"/>
              <a:gd name="connsiteY80" fmla="*/ 611753 h 6519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5438339" h="6519027">
                <a:moveTo>
                  <a:pt x="1240388" y="656528"/>
                </a:moveTo>
                <a:lnTo>
                  <a:pt x="1183247" y="678583"/>
                </a:lnTo>
                <a:cubicBezTo>
                  <a:pt x="893913" y="817677"/>
                  <a:pt x="692478" y="1111735"/>
                  <a:pt x="687996" y="1454518"/>
                </a:cubicBezTo>
                <a:lnTo>
                  <a:pt x="642328" y="4946724"/>
                </a:lnTo>
                <a:cubicBezTo>
                  <a:pt x="636416" y="5398746"/>
                  <a:pt x="975088" y="5775024"/>
                  <a:pt x="1414729" y="5825487"/>
                </a:cubicBezTo>
                <a:lnTo>
                  <a:pt x="1414731" y="5825487"/>
                </a:lnTo>
                <a:lnTo>
                  <a:pt x="1328221" y="5811124"/>
                </a:lnTo>
                <a:cubicBezTo>
                  <a:pt x="931465" y="5724517"/>
                  <a:pt x="636812" y="5368612"/>
                  <a:pt x="642329" y="4946725"/>
                </a:cubicBezTo>
                <a:lnTo>
                  <a:pt x="687997" y="1454517"/>
                </a:lnTo>
                <a:cubicBezTo>
                  <a:pt x="692480" y="1111736"/>
                  <a:pt x="893915" y="817678"/>
                  <a:pt x="1183248" y="678583"/>
                </a:cubicBezTo>
                <a:close/>
                <a:moveTo>
                  <a:pt x="4852504" y="4148140"/>
                </a:moveTo>
                <a:lnTo>
                  <a:pt x="4852504" y="4280435"/>
                </a:lnTo>
                <a:cubicBezTo>
                  <a:pt x="4852504" y="4316525"/>
                  <a:pt x="4848847" y="4351761"/>
                  <a:pt x="4841883" y="4385793"/>
                </a:cubicBezTo>
                <a:lnTo>
                  <a:pt x="4833291" y="4413472"/>
                </a:lnTo>
                <a:lnTo>
                  <a:pt x="4841883" y="4385793"/>
                </a:lnTo>
                <a:cubicBezTo>
                  <a:pt x="4848847" y="4351761"/>
                  <a:pt x="4852504" y="4316525"/>
                  <a:pt x="4852504" y="4280435"/>
                </a:cubicBezTo>
                <a:close/>
                <a:moveTo>
                  <a:pt x="2437121" y="1666609"/>
                </a:moveTo>
                <a:lnTo>
                  <a:pt x="2238678" y="1666608"/>
                </a:lnTo>
                <a:lnTo>
                  <a:pt x="2238626" y="1666614"/>
                </a:lnTo>
                <a:lnTo>
                  <a:pt x="2146138" y="1674774"/>
                </a:lnTo>
                <a:lnTo>
                  <a:pt x="2139270" y="1676630"/>
                </a:lnTo>
                <a:lnTo>
                  <a:pt x="2133320" y="1677229"/>
                </a:lnTo>
                <a:lnTo>
                  <a:pt x="2108324" y="1684989"/>
                </a:lnTo>
                <a:lnTo>
                  <a:pt x="2058930" y="1698331"/>
                </a:lnTo>
                <a:lnTo>
                  <a:pt x="2046180" y="1704280"/>
                </a:lnTo>
                <a:lnTo>
                  <a:pt x="2035190" y="1707691"/>
                </a:lnTo>
                <a:lnTo>
                  <a:pt x="2012692" y="1719902"/>
                </a:lnTo>
                <a:lnTo>
                  <a:pt x="1978462" y="1735872"/>
                </a:lnTo>
                <a:lnTo>
                  <a:pt x="1961082" y="1747916"/>
                </a:lnTo>
                <a:lnTo>
                  <a:pt x="1946388" y="1755891"/>
                </a:lnTo>
                <a:lnTo>
                  <a:pt x="1929684" y="1769674"/>
                </a:lnTo>
                <a:lnTo>
                  <a:pt x="1906143" y="1785987"/>
                </a:lnTo>
                <a:lnTo>
                  <a:pt x="1885595" y="1806051"/>
                </a:lnTo>
                <a:lnTo>
                  <a:pt x="1869019" y="1819727"/>
                </a:lnTo>
                <a:lnTo>
                  <a:pt x="1858371" y="1832633"/>
                </a:lnTo>
                <a:lnTo>
                  <a:pt x="1843381" y="1847269"/>
                </a:lnTo>
                <a:lnTo>
                  <a:pt x="1821243" y="1877632"/>
                </a:lnTo>
                <a:lnTo>
                  <a:pt x="1805183" y="1897097"/>
                </a:lnTo>
                <a:lnTo>
                  <a:pt x="1799742" y="1907121"/>
                </a:lnTo>
                <a:lnTo>
                  <a:pt x="1791585" y="1918309"/>
                </a:lnTo>
                <a:lnTo>
                  <a:pt x="1769186" y="1963417"/>
                </a:lnTo>
                <a:lnTo>
                  <a:pt x="1756983" y="1985898"/>
                </a:lnTo>
                <a:lnTo>
                  <a:pt x="1755250" y="1991479"/>
                </a:lnTo>
                <a:lnTo>
                  <a:pt x="1752162" y="1997699"/>
                </a:lnTo>
                <a:lnTo>
                  <a:pt x="1726535" y="2083985"/>
                </a:lnTo>
                <a:lnTo>
                  <a:pt x="1726521" y="2084029"/>
                </a:lnTo>
                <a:lnTo>
                  <a:pt x="1716988" y="2178599"/>
                </a:lnTo>
                <a:lnTo>
                  <a:pt x="1715900" y="2189386"/>
                </a:lnTo>
                <a:lnTo>
                  <a:pt x="1715900" y="2189386"/>
                </a:lnTo>
                <a:lnTo>
                  <a:pt x="1716988" y="2178599"/>
                </a:lnTo>
                <a:lnTo>
                  <a:pt x="1726521" y="2084030"/>
                </a:lnTo>
                <a:lnTo>
                  <a:pt x="1726535" y="2083985"/>
                </a:lnTo>
                <a:lnTo>
                  <a:pt x="1755250" y="1991479"/>
                </a:lnTo>
                <a:lnTo>
                  <a:pt x="1769186" y="1963417"/>
                </a:lnTo>
                <a:lnTo>
                  <a:pt x="1799742" y="1907121"/>
                </a:lnTo>
                <a:lnTo>
                  <a:pt x="1821243" y="1877632"/>
                </a:lnTo>
                <a:lnTo>
                  <a:pt x="1858371" y="1832633"/>
                </a:lnTo>
                <a:lnTo>
                  <a:pt x="1885595" y="1806051"/>
                </a:lnTo>
                <a:lnTo>
                  <a:pt x="1929684" y="1769674"/>
                </a:lnTo>
                <a:lnTo>
                  <a:pt x="1961082" y="1747916"/>
                </a:lnTo>
                <a:lnTo>
                  <a:pt x="2012692" y="1719902"/>
                </a:lnTo>
                <a:lnTo>
                  <a:pt x="2046180" y="1704280"/>
                </a:lnTo>
                <a:lnTo>
                  <a:pt x="2108324" y="1684989"/>
                </a:lnTo>
                <a:lnTo>
                  <a:pt x="2139270" y="1676630"/>
                </a:lnTo>
                <a:lnTo>
                  <a:pt x="2238626" y="1666614"/>
                </a:lnTo>
                <a:lnTo>
                  <a:pt x="2238678" y="1666609"/>
                </a:lnTo>
                <a:lnTo>
                  <a:pt x="2437121" y="1666609"/>
                </a:lnTo>
                <a:lnTo>
                  <a:pt x="4852504" y="4081992"/>
                </a:lnTo>
                <a:lnTo>
                  <a:pt x="4852504" y="4081992"/>
                </a:lnTo>
                <a:lnTo>
                  <a:pt x="5438339" y="4667826"/>
                </a:lnTo>
                <a:lnTo>
                  <a:pt x="4239234" y="5866931"/>
                </a:lnTo>
                <a:lnTo>
                  <a:pt x="4239231" y="5866931"/>
                </a:lnTo>
                <a:lnTo>
                  <a:pt x="3587136" y="6519027"/>
                </a:lnTo>
                <a:lnTo>
                  <a:pt x="1094671" y="6519027"/>
                </a:lnTo>
                <a:cubicBezTo>
                  <a:pt x="490102" y="6519027"/>
                  <a:pt x="0" y="6028927"/>
                  <a:pt x="0" y="5424358"/>
                </a:cubicBezTo>
                <a:lnTo>
                  <a:pt x="2" y="1045806"/>
                </a:lnTo>
                <a:cubicBezTo>
                  <a:pt x="1" y="554593"/>
                  <a:pt x="323545" y="138947"/>
                  <a:pt x="769151" y="351"/>
                </a:cubicBezTo>
                <a:lnTo>
                  <a:pt x="770511" y="0"/>
                </a:lnTo>
                <a:lnTo>
                  <a:pt x="1382264" y="611753"/>
                </a:lnTo>
                <a:lnTo>
                  <a:pt x="1340282" y="621965"/>
                </a:lnTo>
                <a:lnTo>
                  <a:pt x="1382265" y="61175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BC3F5183-5EF5-0250-9CF8-C3E7BEDDB0E2}"/>
              </a:ext>
            </a:extLst>
          </p:cNvPr>
          <p:cNvSpPr/>
          <p:nvPr/>
        </p:nvSpPr>
        <p:spPr>
          <a:xfrm rot="2700000">
            <a:off x="5298842" y="6131192"/>
            <a:ext cx="1264932" cy="1264932"/>
          </a:xfrm>
          <a:custGeom>
            <a:avLst/>
            <a:gdLst>
              <a:gd name="connsiteX0" fmla="*/ 62239 w 1264932"/>
              <a:gd name="connsiteY0" fmla="*/ 62240 h 1264932"/>
              <a:gd name="connsiteX1" fmla="*/ 212499 w 1264932"/>
              <a:gd name="connsiteY1" fmla="*/ 1 h 1264932"/>
              <a:gd name="connsiteX2" fmla="*/ 1062473 w 1264932"/>
              <a:gd name="connsiteY2" fmla="*/ 0 h 1264932"/>
              <a:gd name="connsiteX3" fmla="*/ 1258274 w 1264932"/>
              <a:gd name="connsiteY3" fmla="*/ 129785 h 1264932"/>
              <a:gd name="connsiteX4" fmla="*/ 1264932 w 1264932"/>
              <a:gd name="connsiteY4" fmla="*/ 151232 h 1264932"/>
              <a:gd name="connsiteX5" fmla="*/ 151232 w 1264932"/>
              <a:gd name="connsiteY5" fmla="*/ 1264932 h 1264932"/>
              <a:gd name="connsiteX6" fmla="*/ 129785 w 1264932"/>
              <a:gd name="connsiteY6" fmla="*/ 1258274 h 1264932"/>
              <a:gd name="connsiteX7" fmla="*/ 0 w 1264932"/>
              <a:gd name="connsiteY7" fmla="*/ 1062474 h 1264932"/>
              <a:gd name="connsiteX8" fmla="*/ 0 w 1264932"/>
              <a:gd name="connsiteY8" fmla="*/ 212500 h 1264932"/>
              <a:gd name="connsiteX9" fmla="*/ 62239 w 1264932"/>
              <a:gd name="connsiteY9" fmla="*/ 62240 h 126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64932" h="1264932">
                <a:moveTo>
                  <a:pt x="62239" y="62240"/>
                </a:moveTo>
                <a:cubicBezTo>
                  <a:pt x="100694" y="23785"/>
                  <a:pt x="153819" y="0"/>
                  <a:pt x="212499" y="1"/>
                </a:cubicBezTo>
                <a:lnTo>
                  <a:pt x="1062473" y="0"/>
                </a:lnTo>
                <a:cubicBezTo>
                  <a:pt x="1150494" y="0"/>
                  <a:pt x="1226016" y="53515"/>
                  <a:pt x="1258274" y="129785"/>
                </a:cubicBezTo>
                <a:lnTo>
                  <a:pt x="1264932" y="151232"/>
                </a:lnTo>
                <a:lnTo>
                  <a:pt x="151232" y="1264932"/>
                </a:lnTo>
                <a:lnTo>
                  <a:pt x="129785" y="1258274"/>
                </a:lnTo>
                <a:cubicBezTo>
                  <a:pt x="53515" y="1226016"/>
                  <a:pt x="0" y="1150494"/>
                  <a:pt x="0" y="1062474"/>
                </a:cubicBezTo>
                <a:lnTo>
                  <a:pt x="0" y="212500"/>
                </a:lnTo>
                <a:cubicBezTo>
                  <a:pt x="0" y="153820"/>
                  <a:pt x="23784" y="100695"/>
                  <a:pt x="62239" y="62240"/>
                </a:cubicBezTo>
                <a:close/>
              </a:path>
            </a:pathLst>
          </a:custGeom>
          <a:solidFill>
            <a:schemeClr val="bg1">
              <a:alpha val="8000"/>
            </a:schemeClr>
          </a:solidFill>
          <a:ln w="2709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15AF2634-77E6-D934-38DF-5BC178B389E4}"/>
              </a:ext>
            </a:extLst>
          </p:cNvPr>
          <p:cNvGrpSpPr/>
          <p:nvPr/>
        </p:nvGrpSpPr>
        <p:grpSpPr>
          <a:xfrm flipH="1">
            <a:off x="424418" y="2268211"/>
            <a:ext cx="4639164" cy="4241904"/>
            <a:chOff x="2087769" y="2723634"/>
            <a:chExt cx="4220086" cy="3858713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7B62BBC-DD6A-9456-822D-A6CE37B214F9}"/>
                </a:ext>
              </a:extLst>
            </p:cNvPr>
            <p:cNvSpPr/>
            <p:nvPr/>
          </p:nvSpPr>
          <p:spPr>
            <a:xfrm>
              <a:off x="2087769" y="2723634"/>
              <a:ext cx="4137943" cy="3858713"/>
            </a:xfrm>
            <a:custGeom>
              <a:avLst/>
              <a:gdLst>
                <a:gd name="connsiteX0" fmla="*/ 4137184 w 4137943"/>
                <a:gd name="connsiteY0" fmla="*/ 2451322 h 3858713"/>
                <a:gd name="connsiteX1" fmla="*/ 2998572 w 4137943"/>
                <a:gd name="connsiteY1" fmla="*/ 3589934 h 3858713"/>
                <a:gd name="connsiteX2" fmla="*/ 1697302 w 4137943"/>
                <a:gd name="connsiteY2" fmla="*/ 3589934 h 3858713"/>
                <a:gd name="connsiteX3" fmla="*/ 268074 w 4137943"/>
                <a:gd name="connsiteY3" fmla="*/ 2160977 h 3858713"/>
                <a:gd name="connsiteX4" fmla="*/ 268074 w 4137943"/>
                <a:gd name="connsiteY4" fmla="*/ 859706 h 3858713"/>
                <a:gd name="connsiteX5" fmla="*/ 1127996 w 4137943"/>
                <a:gd name="connsiteY5" fmla="*/ 55 h 3858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7943" h="3858713">
                  <a:moveTo>
                    <a:pt x="4137184" y="2451322"/>
                  </a:moveTo>
                  <a:lnTo>
                    <a:pt x="2998572" y="3589934"/>
                  </a:lnTo>
                  <a:cubicBezTo>
                    <a:pt x="2638879" y="3948380"/>
                    <a:pt x="2056995" y="3948380"/>
                    <a:pt x="1697302" y="3589934"/>
                  </a:cubicBezTo>
                  <a:lnTo>
                    <a:pt x="268074" y="2160977"/>
                  </a:lnTo>
                  <a:cubicBezTo>
                    <a:pt x="-90371" y="1801284"/>
                    <a:pt x="-90371" y="1219399"/>
                    <a:pt x="268074" y="859706"/>
                  </a:cubicBezTo>
                  <a:lnTo>
                    <a:pt x="1127996" y="55"/>
                  </a:lnTo>
                </a:path>
              </a:pathLst>
            </a:custGeom>
            <a:noFill/>
            <a:ln w="15171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4BEBDC-8478-B782-E343-BCB30CB2723E}"/>
                </a:ext>
              </a:extLst>
            </p:cNvPr>
            <p:cNvSpPr/>
            <p:nvPr/>
          </p:nvSpPr>
          <p:spPr>
            <a:xfrm>
              <a:off x="6143570" y="5093030"/>
              <a:ext cx="164285" cy="164285"/>
            </a:xfrm>
            <a:custGeom>
              <a:avLst/>
              <a:gdLst>
                <a:gd name="connsiteX0" fmla="*/ 164285 w 164285"/>
                <a:gd name="connsiteY0" fmla="*/ 82142 h 164285"/>
                <a:gd name="connsiteX1" fmla="*/ 82143 w 164285"/>
                <a:gd name="connsiteY1" fmla="*/ 164285 h 164285"/>
                <a:gd name="connsiteX2" fmla="*/ 0 w 164285"/>
                <a:gd name="connsiteY2" fmla="*/ 82142 h 164285"/>
                <a:gd name="connsiteX3" fmla="*/ 82143 w 164285"/>
                <a:gd name="connsiteY3" fmla="*/ 0 h 164285"/>
                <a:gd name="connsiteX4" fmla="*/ 164285 w 164285"/>
                <a:gd name="connsiteY4" fmla="*/ 82142 h 16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285" h="164285">
                  <a:moveTo>
                    <a:pt x="164285" y="82142"/>
                  </a:moveTo>
                  <a:cubicBezTo>
                    <a:pt x="164285" y="127509"/>
                    <a:pt x="127508" y="164285"/>
                    <a:pt x="82143" y="164285"/>
                  </a:cubicBezTo>
                  <a:cubicBezTo>
                    <a:pt x="36777" y="164285"/>
                    <a:pt x="0" y="127509"/>
                    <a:pt x="0" y="82142"/>
                  </a:cubicBezTo>
                  <a:cubicBezTo>
                    <a:pt x="0" y="36776"/>
                    <a:pt x="36777" y="0"/>
                    <a:pt x="82143" y="0"/>
                  </a:cubicBezTo>
                  <a:cubicBezTo>
                    <a:pt x="127508" y="0"/>
                    <a:pt x="164285" y="36776"/>
                    <a:pt x="164285" y="82142"/>
                  </a:cubicBezTo>
                  <a:close/>
                </a:path>
              </a:pathLst>
            </a:custGeom>
            <a:solidFill>
              <a:schemeClr val="bg1"/>
            </a:solidFill>
            <a:ln w="270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2601DC2E-3A76-D59A-21FF-912BD645B034}"/>
              </a:ext>
            </a:extLst>
          </p:cNvPr>
          <p:cNvSpPr/>
          <p:nvPr/>
        </p:nvSpPr>
        <p:spPr>
          <a:xfrm rot="18949176">
            <a:off x="829438" y="2190035"/>
            <a:ext cx="3365512" cy="3365512"/>
          </a:xfrm>
          <a:prstGeom prst="roundRect">
            <a:avLst/>
          </a:pr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6A5D721-160C-825E-51EE-38BDF3798D8B}"/>
              </a:ext>
            </a:extLst>
          </p:cNvPr>
          <p:cNvGrpSpPr/>
          <p:nvPr/>
        </p:nvGrpSpPr>
        <p:grpSpPr>
          <a:xfrm>
            <a:off x="7254644" y="2036356"/>
            <a:ext cx="3946756" cy="4031784"/>
            <a:chOff x="7356244" y="2268211"/>
            <a:chExt cx="3946756" cy="4031784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F1BE792-DF1D-58DF-359F-2D922B68C2AF}"/>
                </a:ext>
              </a:extLst>
            </p:cNvPr>
            <p:cNvSpPr txBox="1"/>
            <p:nvPr/>
          </p:nvSpPr>
          <p:spPr>
            <a:xfrm>
              <a:off x="7369175" y="2268211"/>
              <a:ext cx="393382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Introduction 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ED3A34DD-FB89-4934-E5B9-87EBB9D151DD}"/>
                </a:ext>
              </a:extLst>
            </p:cNvPr>
            <p:cNvSpPr txBox="1"/>
            <p:nvPr/>
          </p:nvSpPr>
          <p:spPr>
            <a:xfrm>
              <a:off x="7356244" y="2930483"/>
              <a:ext cx="3844925" cy="33695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AI-driven customer service assistant for banking.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Supports balance, transactions, savings, and document uploads.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Delivers real-time, personalized financial support using OpenAI.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757CD442-FC26-0AA5-8DAC-F2F71B6CF458}"/>
              </a:ext>
            </a:extLst>
          </p:cNvPr>
          <p:cNvGrpSpPr/>
          <p:nvPr/>
        </p:nvGrpSpPr>
        <p:grpSpPr>
          <a:xfrm>
            <a:off x="760298" y="384400"/>
            <a:ext cx="4687044" cy="5925003"/>
            <a:chOff x="10470918" y="408091"/>
            <a:chExt cx="4687044" cy="5925003"/>
          </a:xfrm>
        </p:grpSpPr>
        <p:pic>
          <p:nvPicPr>
            <p:cNvPr id="90" name="Picture 89" descr="A white and blue robot&#10;&#10;Description automatically generated with medium confidence">
              <a:extLst>
                <a:ext uri="{FF2B5EF4-FFF2-40B4-BE49-F238E27FC236}">
                  <a16:creationId xmlns:a16="http://schemas.microsoft.com/office/drawing/2014/main" id="{2C773238-8F90-4B3C-3178-19FCD72E2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932" r="16780" b="4587"/>
            <a:stretch>
              <a:fillRect/>
            </a:stretch>
          </p:blipFill>
          <p:spPr>
            <a:xfrm>
              <a:off x="10470918" y="1748382"/>
              <a:ext cx="3898965" cy="4294538"/>
            </a:xfrm>
            <a:custGeom>
              <a:avLst/>
              <a:gdLst>
                <a:gd name="connsiteX0" fmla="*/ 1782413 w 3898965"/>
                <a:gd name="connsiteY0" fmla="*/ 58 h 4294538"/>
                <a:gd name="connsiteX1" fmla="*/ 2176660 w 3898965"/>
                <a:gd name="connsiteY1" fmla="*/ 170007 h 4294538"/>
                <a:gd name="connsiteX2" fmla="*/ 3740306 w 3898965"/>
                <a:gd name="connsiteY2" fmla="*/ 1779040 h 4294538"/>
                <a:gd name="connsiteX3" fmla="*/ 3728958 w 3898965"/>
                <a:gd name="connsiteY3" fmla="*/ 2572233 h 4294538"/>
                <a:gd name="connsiteX4" fmla="*/ 2119926 w 3898965"/>
                <a:gd name="connsiteY4" fmla="*/ 4135879 h 4294538"/>
                <a:gd name="connsiteX5" fmla="*/ 1326732 w 3898965"/>
                <a:gd name="connsiteY5" fmla="*/ 4124532 h 4294538"/>
                <a:gd name="connsiteX6" fmla="*/ 0 w 3898965"/>
                <a:gd name="connsiteY6" fmla="*/ 2759290 h 4294538"/>
                <a:gd name="connsiteX7" fmla="*/ 0 w 3898965"/>
                <a:gd name="connsiteY7" fmla="*/ 1503102 h 4294538"/>
                <a:gd name="connsiteX8" fmla="*/ 1383466 w 3898965"/>
                <a:gd name="connsiteY8" fmla="*/ 158659 h 4294538"/>
                <a:gd name="connsiteX9" fmla="*/ 1782413 w 3898965"/>
                <a:gd name="connsiteY9" fmla="*/ 58 h 429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8965" h="4294538">
                  <a:moveTo>
                    <a:pt x="1782413" y="58"/>
                  </a:moveTo>
                  <a:cubicBezTo>
                    <a:pt x="1925953" y="2111"/>
                    <a:pt x="2068710" y="58923"/>
                    <a:pt x="2176660" y="170007"/>
                  </a:cubicBezTo>
                  <a:lnTo>
                    <a:pt x="3740306" y="1779040"/>
                  </a:lnTo>
                  <a:cubicBezTo>
                    <a:pt x="3956207" y="2001207"/>
                    <a:pt x="3951126" y="2356332"/>
                    <a:pt x="3728958" y="2572233"/>
                  </a:cubicBezTo>
                  <a:lnTo>
                    <a:pt x="2119926" y="4135879"/>
                  </a:lnTo>
                  <a:cubicBezTo>
                    <a:pt x="1897758" y="4351780"/>
                    <a:pt x="1542633" y="4346699"/>
                    <a:pt x="1326732" y="4124532"/>
                  </a:cubicBezTo>
                  <a:lnTo>
                    <a:pt x="0" y="2759290"/>
                  </a:lnTo>
                  <a:lnTo>
                    <a:pt x="0" y="1503102"/>
                  </a:lnTo>
                  <a:lnTo>
                    <a:pt x="1383466" y="158659"/>
                  </a:lnTo>
                  <a:cubicBezTo>
                    <a:pt x="1494550" y="50709"/>
                    <a:pt x="1638873" y="-1996"/>
                    <a:pt x="1782413" y="58"/>
                  </a:cubicBezTo>
                  <a:close/>
                </a:path>
              </a:pathLst>
            </a:custGeom>
          </p:spPr>
        </p:pic>
        <p:pic>
          <p:nvPicPr>
            <p:cNvPr id="99" name="Picture 98" descr="A white and blue robot&#10;&#10;Description automatically generated with medium confidence">
              <a:extLst>
                <a:ext uri="{FF2B5EF4-FFF2-40B4-BE49-F238E27FC236}">
                  <a16:creationId xmlns:a16="http://schemas.microsoft.com/office/drawing/2014/main" id="{60E2B889-3A9D-BF70-C3B1-C353543C3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10472821" y="408091"/>
              <a:ext cx="4685141" cy="5925003"/>
            </a:xfrm>
            <a:custGeom>
              <a:avLst/>
              <a:gdLst>
                <a:gd name="connsiteX0" fmla="*/ 0 w 4685141"/>
                <a:gd name="connsiteY0" fmla="*/ 0 h 5925003"/>
                <a:gd name="connsiteX1" fmla="*/ 4685141 w 4685141"/>
                <a:gd name="connsiteY1" fmla="*/ 0 h 5925003"/>
                <a:gd name="connsiteX2" fmla="*/ 4685141 w 4685141"/>
                <a:gd name="connsiteY2" fmla="*/ 5925003 h 5925003"/>
                <a:gd name="connsiteX3" fmla="*/ 3779812 w 4685141"/>
                <a:gd name="connsiteY3" fmla="*/ 5925003 h 5925003"/>
                <a:gd name="connsiteX4" fmla="*/ 3779812 w 4685141"/>
                <a:gd name="connsiteY4" fmla="*/ 3870472 h 5925003"/>
                <a:gd name="connsiteX5" fmla="*/ 3802087 w 4685141"/>
                <a:gd name="connsiteY5" fmla="*/ 3843985 h 5925003"/>
                <a:gd name="connsiteX6" fmla="*/ 3740306 w 4685141"/>
                <a:gd name="connsiteY6" fmla="*/ 3137749 h 5925003"/>
                <a:gd name="connsiteX7" fmla="*/ 2176660 w 4685141"/>
                <a:gd name="connsiteY7" fmla="*/ 1528716 h 5925003"/>
                <a:gd name="connsiteX8" fmla="*/ 1383466 w 4685141"/>
                <a:gd name="connsiteY8" fmla="*/ 1517368 h 5925003"/>
                <a:gd name="connsiteX9" fmla="*/ 0 w 4685141"/>
                <a:gd name="connsiteY9" fmla="*/ 2861811 h 5925003"/>
                <a:gd name="connsiteX10" fmla="*/ 0 w 4685141"/>
                <a:gd name="connsiteY10" fmla="*/ 0 h 592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85141" h="5925003">
                  <a:moveTo>
                    <a:pt x="0" y="0"/>
                  </a:moveTo>
                  <a:lnTo>
                    <a:pt x="4685141" y="0"/>
                  </a:lnTo>
                  <a:lnTo>
                    <a:pt x="4685141" y="5925003"/>
                  </a:lnTo>
                  <a:lnTo>
                    <a:pt x="3779812" y="5925003"/>
                  </a:lnTo>
                  <a:lnTo>
                    <a:pt x="3779812" y="3870472"/>
                  </a:lnTo>
                  <a:lnTo>
                    <a:pt x="3802087" y="3843985"/>
                  </a:lnTo>
                  <a:cubicBezTo>
                    <a:pt x="3948943" y="3628337"/>
                    <a:pt x="3929219" y="3332145"/>
                    <a:pt x="3740306" y="3137749"/>
                  </a:cubicBezTo>
                  <a:lnTo>
                    <a:pt x="2176660" y="1528716"/>
                  </a:lnTo>
                  <a:cubicBezTo>
                    <a:pt x="1960759" y="1306548"/>
                    <a:pt x="1605634" y="1301468"/>
                    <a:pt x="1383466" y="1517368"/>
                  </a:cubicBezTo>
                  <a:lnTo>
                    <a:pt x="0" y="2861811"/>
                  </a:lnTo>
                  <a:lnTo>
                    <a:pt x="0" y="0"/>
                  </a:ln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1690956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99CBE6-A11C-0EF4-6212-0411B61B4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2">
            <a:extLst>
              <a:ext uri="{FF2B5EF4-FFF2-40B4-BE49-F238E27FC236}">
                <a16:creationId xmlns:a16="http://schemas.microsoft.com/office/drawing/2014/main" id="{6B8C6975-F50F-1007-E15B-362B23ACAC42}"/>
              </a:ext>
            </a:extLst>
          </p:cNvPr>
          <p:cNvSpPr/>
          <p:nvPr/>
        </p:nvSpPr>
        <p:spPr>
          <a:xfrm>
            <a:off x="253" y="4133850"/>
            <a:ext cx="6087109" cy="2722626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9FB4BA9-B154-443D-D892-3D500B33B98D}"/>
              </a:ext>
            </a:extLst>
          </p:cNvPr>
          <p:cNvGrpSpPr/>
          <p:nvPr/>
        </p:nvGrpSpPr>
        <p:grpSpPr>
          <a:xfrm>
            <a:off x="6392894" y="1673526"/>
            <a:ext cx="5433922" cy="4436560"/>
            <a:chOff x="6713568" y="2222597"/>
            <a:chExt cx="6141289" cy="433390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B26150B-EF38-239F-0AEE-D1D9A317F102}"/>
                </a:ext>
              </a:extLst>
            </p:cNvPr>
            <p:cNvSpPr txBox="1"/>
            <p:nvPr/>
          </p:nvSpPr>
          <p:spPr>
            <a:xfrm>
              <a:off x="6713568" y="2222597"/>
              <a:ext cx="6141289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40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Problem Statement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E4CA2D4-6472-8326-CA3E-BA9E191922C7}"/>
                </a:ext>
              </a:extLst>
            </p:cNvPr>
            <p:cNvSpPr txBox="1"/>
            <p:nvPr/>
          </p:nvSpPr>
          <p:spPr>
            <a:xfrm>
              <a:off x="6713568" y="2859070"/>
              <a:ext cx="5498612" cy="36974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Long customer wait times and limited real-time service.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Lack of personalized financial guidance.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No support for uploading and analyzing financial documents.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Poor customer experience impacting retention and costs.</a:t>
              </a:r>
            </a:p>
            <a:p>
              <a:pPr>
                <a:lnSpc>
                  <a:spcPct val="150000"/>
                </a:lnSpc>
              </a:pP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15" name="Picture 14" descr="A picture containing screenshot, cartoon&#10;&#10;Description automatically generated">
            <a:extLst>
              <a:ext uri="{FF2B5EF4-FFF2-40B4-BE49-F238E27FC236}">
                <a16:creationId xmlns:a16="http://schemas.microsoft.com/office/drawing/2014/main" id="{924BA114-E6AC-493A-96AB-EBA0CD9E4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063" y="1538139"/>
            <a:ext cx="5352299" cy="444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171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phic 2">
            <a:extLst>
              <a:ext uri="{FF2B5EF4-FFF2-40B4-BE49-F238E27FC236}">
                <a16:creationId xmlns:a16="http://schemas.microsoft.com/office/drawing/2014/main" id="{0116D83D-4F6D-2AD1-FCF9-9D60002531C8}"/>
              </a:ext>
            </a:extLst>
          </p:cNvPr>
          <p:cNvSpPr/>
          <p:nvPr/>
        </p:nvSpPr>
        <p:spPr>
          <a:xfrm flipH="1" flipV="1">
            <a:off x="6104891" y="0"/>
            <a:ext cx="6087109" cy="3428076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32000">
                <a:schemeClr val="accent3"/>
              </a:gs>
              <a:gs pos="58000">
                <a:schemeClr val="accent4"/>
              </a:gs>
              <a:gs pos="82000">
                <a:schemeClr val="accent5"/>
              </a:gs>
              <a:gs pos="100000">
                <a:schemeClr val="accent6"/>
              </a:gs>
            </a:gsLst>
            <a:lin ang="0" scaled="1"/>
          </a:gra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" name="Graphic 2">
            <a:extLst>
              <a:ext uri="{FF2B5EF4-FFF2-40B4-BE49-F238E27FC236}">
                <a16:creationId xmlns:a16="http://schemas.microsoft.com/office/drawing/2014/main" id="{50BEE4FC-6A82-849F-1EBD-AB1AC9B31430}"/>
              </a:ext>
            </a:extLst>
          </p:cNvPr>
          <p:cNvSpPr/>
          <p:nvPr/>
        </p:nvSpPr>
        <p:spPr>
          <a:xfrm>
            <a:off x="1" y="5981700"/>
            <a:ext cx="2990850" cy="874452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solidFill>
            <a:schemeClr val="bg1">
              <a:alpha val="6000"/>
            </a:scheme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2C0EAA6-5EB2-3964-C03C-E2ED987AA6E8}"/>
              </a:ext>
            </a:extLst>
          </p:cNvPr>
          <p:cNvGrpSpPr/>
          <p:nvPr/>
        </p:nvGrpSpPr>
        <p:grpSpPr>
          <a:xfrm>
            <a:off x="672869" y="2121271"/>
            <a:ext cx="5680306" cy="2615459"/>
            <a:chOff x="7356244" y="1328572"/>
            <a:chExt cx="5680306" cy="261545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43CE58B-AE6F-A662-D965-DC03A8990ACA}"/>
                </a:ext>
              </a:extLst>
            </p:cNvPr>
            <p:cNvSpPr txBox="1"/>
            <p:nvPr/>
          </p:nvSpPr>
          <p:spPr>
            <a:xfrm>
              <a:off x="7356244" y="1328572"/>
              <a:ext cx="5566006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Advantages In Customer Service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9C184BE-4DD7-88A3-D7A1-9EC8A9639989}"/>
                </a:ext>
              </a:extLst>
            </p:cNvPr>
            <p:cNvSpPr txBox="1"/>
            <p:nvPr/>
          </p:nvSpPr>
          <p:spPr>
            <a:xfrm>
              <a:off x="7356244" y="2652011"/>
              <a:ext cx="5680306" cy="12920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AI Chatbots in customer service offer 24/7 availability, quick response times, personalized interactions, and efficient issue resolution.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4104" name="Picture 8" descr="Hire Chatbot Developers | Hire Remote Chatbot Developers In India  -Prismetric">
            <a:extLst>
              <a:ext uri="{FF2B5EF4-FFF2-40B4-BE49-F238E27FC236}">
                <a16:creationId xmlns:a16="http://schemas.microsoft.com/office/drawing/2014/main" id="{31648E2E-E2CC-C61C-FB8D-B23976606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1688" y="406400"/>
            <a:ext cx="6667500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602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F98D404-0556-1F2A-168F-213DD2D75078}"/>
              </a:ext>
            </a:extLst>
          </p:cNvPr>
          <p:cNvSpPr/>
          <p:nvPr/>
        </p:nvSpPr>
        <p:spPr>
          <a:xfrm rot="2700000">
            <a:off x="11205711" y="355457"/>
            <a:ext cx="1806825" cy="2041237"/>
          </a:xfrm>
          <a:custGeom>
            <a:avLst/>
            <a:gdLst>
              <a:gd name="connsiteX0" fmla="*/ 0 w 1806825"/>
              <a:gd name="connsiteY0" fmla="*/ 0 h 2041237"/>
              <a:gd name="connsiteX1" fmla="*/ 1806825 w 1806825"/>
              <a:gd name="connsiteY1" fmla="*/ 1806825 h 2041237"/>
              <a:gd name="connsiteX2" fmla="*/ 1791417 w 1806825"/>
              <a:gd name="connsiteY2" fmla="*/ 1856460 h 2041237"/>
              <a:gd name="connsiteX3" fmla="*/ 1512654 w 1806825"/>
              <a:gd name="connsiteY3" fmla="*/ 2041237 h 2041237"/>
              <a:gd name="connsiteX4" fmla="*/ 302538 w 1806825"/>
              <a:gd name="connsiteY4" fmla="*/ 2041236 h 2041237"/>
              <a:gd name="connsiteX5" fmla="*/ 0 w 1806825"/>
              <a:gd name="connsiteY5" fmla="*/ 1738698 h 2041237"/>
              <a:gd name="connsiteX6" fmla="*/ 0 w 1806825"/>
              <a:gd name="connsiteY6" fmla="*/ 0 h 2041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825" h="2041237">
                <a:moveTo>
                  <a:pt x="0" y="0"/>
                </a:moveTo>
                <a:lnTo>
                  <a:pt x="1806825" y="1806825"/>
                </a:lnTo>
                <a:lnTo>
                  <a:pt x="1791417" y="1856460"/>
                </a:lnTo>
                <a:cubicBezTo>
                  <a:pt x="1745489" y="1965045"/>
                  <a:pt x="1637970" y="2041236"/>
                  <a:pt x="1512654" y="2041237"/>
                </a:cubicBezTo>
                <a:lnTo>
                  <a:pt x="302538" y="2041236"/>
                </a:lnTo>
                <a:cubicBezTo>
                  <a:pt x="135451" y="2041236"/>
                  <a:pt x="0" y="1905785"/>
                  <a:pt x="0" y="173869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2709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619EAA2-66EC-0078-7153-4ACE4355796F}"/>
              </a:ext>
            </a:extLst>
          </p:cNvPr>
          <p:cNvSpPr/>
          <p:nvPr/>
        </p:nvSpPr>
        <p:spPr>
          <a:xfrm rot="2700000">
            <a:off x="8960416" y="1261354"/>
            <a:ext cx="4258082" cy="7376543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C7FBF2D-B87A-BBC1-2ECC-B6BBF94F595D}"/>
              </a:ext>
            </a:extLst>
          </p:cNvPr>
          <p:cNvGrpSpPr/>
          <p:nvPr/>
        </p:nvGrpSpPr>
        <p:grpSpPr>
          <a:xfrm>
            <a:off x="577849" y="1934243"/>
            <a:ext cx="5083340" cy="2989514"/>
            <a:chOff x="7356244" y="1648488"/>
            <a:chExt cx="5083340" cy="298951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4F6F3CA-A8D8-F5FC-0EA1-5AF16F515E22}"/>
                </a:ext>
              </a:extLst>
            </p:cNvPr>
            <p:cNvSpPr txBox="1"/>
            <p:nvPr/>
          </p:nvSpPr>
          <p:spPr>
            <a:xfrm>
              <a:off x="7356244" y="1648488"/>
              <a:ext cx="5083340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Enhancing</a:t>
              </a:r>
            </a:p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User Experience 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0B6B5ED-DD7B-C017-920A-5C97973F98D6}"/>
                </a:ext>
              </a:extLst>
            </p:cNvPr>
            <p:cNvSpPr txBox="1"/>
            <p:nvPr/>
          </p:nvSpPr>
          <p:spPr>
            <a:xfrm>
              <a:off x="7356244" y="2930483"/>
              <a:ext cx="5083340" cy="17075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By providing seamless and personalized interactions, AI Chatbots enhance user experience, making interactions more efficient and satisfying.</a:t>
              </a:r>
            </a:p>
          </p:txBody>
        </p:sp>
      </p:grpSp>
      <p:pic>
        <p:nvPicPr>
          <p:cNvPr id="1027" name="Picture 3" descr="Chatbot Portal - Create AI Powered Chatbots for your Business">
            <a:extLst>
              <a:ext uri="{FF2B5EF4-FFF2-40B4-BE49-F238E27FC236}">
                <a16:creationId xmlns:a16="http://schemas.microsoft.com/office/drawing/2014/main" id="{D49F2476-E011-3DF6-78B0-2944C267F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045" y="614777"/>
            <a:ext cx="5976534" cy="5202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1280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2">
            <a:extLst>
              <a:ext uri="{FF2B5EF4-FFF2-40B4-BE49-F238E27FC236}">
                <a16:creationId xmlns:a16="http://schemas.microsoft.com/office/drawing/2014/main" id="{C734DDF9-422F-1133-68A8-0D9F4A05663B}"/>
              </a:ext>
            </a:extLst>
          </p:cNvPr>
          <p:cNvSpPr/>
          <p:nvPr/>
        </p:nvSpPr>
        <p:spPr>
          <a:xfrm>
            <a:off x="253" y="4133850"/>
            <a:ext cx="6087109" cy="2722626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FF2376F-7BEE-3677-C128-2CA575510D60}"/>
              </a:ext>
            </a:extLst>
          </p:cNvPr>
          <p:cNvGrpSpPr/>
          <p:nvPr/>
        </p:nvGrpSpPr>
        <p:grpSpPr>
          <a:xfrm>
            <a:off x="7035570" y="2036356"/>
            <a:ext cx="3946756" cy="2785289"/>
            <a:chOff x="7356245" y="2268211"/>
            <a:chExt cx="3946756" cy="278528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82ACB75-E0DE-B8F8-61BE-6D9FC0D8C856}"/>
                </a:ext>
              </a:extLst>
            </p:cNvPr>
            <p:cNvSpPr txBox="1"/>
            <p:nvPr/>
          </p:nvSpPr>
          <p:spPr>
            <a:xfrm>
              <a:off x="7369175" y="2268211"/>
              <a:ext cx="393382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Role Of NLP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2324676-E99F-D90A-1507-61935624DF76}"/>
                </a:ext>
              </a:extLst>
            </p:cNvPr>
            <p:cNvSpPr txBox="1"/>
            <p:nvPr/>
          </p:nvSpPr>
          <p:spPr>
            <a:xfrm>
              <a:off x="7356245" y="2930483"/>
              <a:ext cx="3946756" cy="21230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Natural Language Processing (NLP) enables AI Chatbots to understand and process human language, allowing for more effective communication.</a:t>
              </a:r>
              <a:endParaRPr lang="en-IN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pic>
        <p:nvPicPr>
          <p:cNvPr id="15" name="Picture 14" descr="A picture containing screenshot, cartoon&#10;&#10;Description automatically generated">
            <a:extLst>
              <a:ext uri="{FF2B5EF4-FFF2-40B4-BE49-F238E27FC236}">
                <a16:creationId xmlns:a16="http://schemas.microsoft.com/office/drawing/2014/main" id="{9E399437-0DC1-B366-272A-23ECE28AD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063" y="1538139"/>
            <a:ext cx="5352299" cy="444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61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B7B26761-7686-E860-FC89-A3514D2DD6B5}"/>
              </a:ext>
            </a:extLst>
          </p:cNvPr>
          <p:cNvSpPr txBox="1"/>
          <p:nvPr/>
        </p:nvSpPr>
        <p:spPr>
          <a:xfrm>
            <a:off x="5813" y="700929"/>
            <a:ext cx="1218037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Design Principles For Interactions</a:t>
            </a:r>
            <a:endParaRPr lang="en-IN" sz="4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C5FF494-F9B7-EC79-60BE-53FE88DC36C1}"/>
              </a:ext>
            </a:extLst>
          </p:cNvPr>
          <p:cNvGrpSpPr/>
          <p:nvPr/>
        </p:nvGrpSpPr>
        <p:grpSpPr>
          <a:xfrm>
            <a:off x="1350253" y="1971216"/>
            <a:ext cx="4601287" cy="676733"/>
            <a:chOff x="1350253" y="1971216"/>
            <a:chExt cx="4601287" cy="676733"/>
          </a:xfrm>
        </p:grpSpPr>
        <p:sp>
          <p:nvSpPr>
            <p:cNvPr id="50" name="Rectangle: Top Corners Rounded 49">
              <a:extLst>
                <a:ext uri="{FF2B5EF4-FFF2-40B4-BE49-F238E27FC236}">
                  <a16:creationId xmlns:a16="http://schemas.microsoft.com/office/drawing/2014/main" id="{8E25D51D-7F5A-A4EB-6034-10B5DB7DDA11}"/>
                </a:ext>
              </a:extLst>
            </p:cNvPr>
            <p:cNvSpPr/>
            <p:nvPr/>
          </p:nvSpPr>
          <p:spPr>
            <a:xfrm rot="5400000" flipH="1">
              <a:off x="3443181" y="139591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57C755BD-07C6-216D-5991-C349D698E3E9}"/>
                </a:ext>
              </a:extLst>
            </p:cNvPr>
            <p:cNvSpPr/>
            <p:nvPr/>
          </p:nvSpPr>
          <p:spPr>
            <a:xfrm rot="2700000">
              <a:off x="1350253" y="2048261"/>
              <a:ext cx="522607" cy="522607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9FA53B5-2C85-5963-7538-FD9BA088436C}"/>
                </a:ext>
              </a:extLst>
            </p:cNvPr>
            <p:cNvSpPr txBox="1"/>
            <p:nvPr/>
          </p:nvSpPr>
          <p:spPr>
            <a:xfrm>
              <a:off x="2226985" y="2155695"/>
              <a:ext cx="34786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4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User-</a:t>
              </a:r>
              <a:r>
                <a:rPr lang="en-IN" sz="1400" b="0" i="0" dirty="0" err="1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Centered</a:t>
              </a:r>
              <a:r>
                <a:rPr lang="en-IN" sz="14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 Design</a:t>
              </a:r>
              <a:endParaRPr lang="en-IN" sz="1400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07E5994B-D00C-3220-1C13-2F6D7F81BDEF}"/>
                </a:ext>
              </a:extLst>
            </p:cNvPr>
            <p:cNvSpPr txBox="1"/>
            <p:nvPr/>
          </p:nvSpPr>
          <p:spPr>
            <a:xfrm>
              <a:off x="1375395" y="2109509"/>
              <a:ext cx="47232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1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A17EA3B-37F0-01CC-A4BA-002E5EA0FAEC}"/>
              </a:ext>
            </a:extLst>
          </p:cNvPr>
          <p:cNvGrpSpPr/>
          <p:nvPr/>
        </p:nvGrpSpPr>
        <p:grpSpPr>
          <a:xfrm>
            <a:off x="1350253" y="2848425"/>
            <a:ext cx="4601287" cy="676733"/>
            <a:chOff x="1350253" y="2848425"/>
            <a:chExt cx="4601287" cy="676733"/>
          </a:xfrm>
        </p:grpSpPr>
        <p:sp>
          <p:nvSpPr>
            <p:cNvPr id="56" name="Rectangle: Top Corners Rounded 55">
              <a:extLst>
                <a:ext uri="{FF2B5EF4-FFF2-40B4-BE49-F238E27FC236}">
                  <a16:creationId xmlns:a16="http://schemas.microsoft.com/office/drawing/2014/main" id="{3F2A27A7-8FE9-BCBF-917A-21D14A2FE087}"/>
                </a:ext>
              </a:extLst>
            </p:cNvPr>
            <p:cNvSpPr/>
            <p:nvPr/>
          </p:nvSpPr>
          <p:spPr>
            <a:xfrm rot="5400000" flipH="1">
              <a:off x="3443181" y="1016800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95659059-072A-E9A9-AFA1-5F7F15BD5CDC}"/>
                </a:ext>
              </a:extLst>
            </p:cNvPr>
            <p:cNvSpPr/>
            <p:nvPr/>
          </p:nvSpPr>
          <p:spPr>
            <a:xfrm rot="2700000">
              <a:off x="1350253" y="2925470"/>
              <a:ext cx="522607" cy="522607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34BF6F76-4257-8C87-4845-163A9ABF303C}"/>
                </a:ext>
              </a:extLst>
            </p:cNvPr>
            <p:cNvSpPr txBox="1"/>
            <p:nvPr/>
          </p:nvSpPr>
          <p:spPr>
            <a:xfrm>
              <a:off x="2226985" y="3032904"/>
              <a:ext cx="34786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4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Clarity and Simplicity</a:t>
              </a:r>
              <a:endParaRPr lang="en-IN" sz="1400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9374945B-2917-72BF-8E01-0E15C029835C}"/>
                </a:ext>
              </a:extLst>
            </p:cNvPr>
            <p:cNvSpPr txBox="1"/>
            <p:nvPr/>
          </p:nvSpPr>
          <p:spPr>
            <a:xfrm>
              <a:off x="1375395" y="2986718"/>
              <a:ext cx="47232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2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E7210E6-C30E-0918-3ED2-87FFD63F36D4}"/>
              </a:ext>
            </a:extLst>
          </p:cNvPr>
          <p:cNvGrpSpPr/>
          <p:nvPr/>
        </p:nvGrpSpPr>
        <p:grpSpPr>
          <a:xfrm>
            <a:off x="1350253" y="3725634"/>
            <a:ext cx="4601287" cy="676733"/>
            <a:chOff x="1350253" y="3725634"/>
            <a:chExt cx="4601287" cy="676733"/>
          </a:xfrm>
        </p:grpSpPr>
        <p:sp>
          <p:nvSpPr>
            <p:cNvPr id="62" name="Rectangle: Top Corners Rounded 61">
              <a:extLst>
                <a:ext uri="{FF2B5EF4-FFF2-40B4-BE49-F238E27FC236}">
                  <a16:creationId xmlns:a16="http://schemas.microsoft.com/office/drawing/2014/main" id="{C0E4AA6E-A13E-DDB5-8888-A298126474B8}"/>
                </a:ext>
              </a:extLst>
            </p:cNvPr>
            <p:cNvSpPr/>
            <p:nvPr/>
          </p:nvSpPr>
          <p:spPr>
            <a:xfrm rot="5400000" flipH="1">
              <a:off x="3443181" y="1894009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E0D56E10-8EBB-A46D-C03A-8C1B49800278}"/>
                </a:ext>
              </a:extLst>
            </p:cNvPr>
            <p:cNvSpPr/>
            <p:nvPr/>
          </p:nvSpPr>
          <p:spPr>
            <a:xfrm rot="2700000">
              <a:off x="1350253" y="3802679"/>
              <a:ext cx="522607" cy="522607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63F11E2-1AE3-B1E7-6AFA-F8C32EFB24D0}"/>
                </a:ext>
              </a:extLst>
            </p:cNvPr>
            <p:cNvSpPr txBox="1"/>
            <p:nvPr/>
          </p:nvSpPr>
          <p:spPr>
            <a:xfrm>
              <a:off x="2226985" y="3910113"/>
              <a:ext cx="34786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4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Consistency</a:t>
              </a:r>
              <a:endParaRPr lang="en-IN" sz="1400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4D3FFD8-FB40-1ECA-0F4D-F394E31EEC50}"/>
                </a:ext>
              </a:extLst>
            </p:cNvPr>
            <p:cNvSpPr txBox="1"/>
            <p:nvPr/>
          </p:nvSpPr>
          <p:spPr>
            <a:xfrm>
              <a:off x="1375395" y="3863927"/>
              <a:ext cx="47232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3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4B11B99A-B9A8-A537-A1C2-ED78445DAEDB}"/>
              </a:ext>
            </a:extLst>
          </p:cNvPr>
          <p:cNvGrpSpPr/>
          <p:nvPr/>
        </p:nvGrpSpPr>
        <p:grpSpPr>
          <a:xfrm>
            <a:off x="1350253" y="4602843"/>
            <a:ext cx="4601287" cy="676733"/>
            <a:chOff x="1350253" y="4602843"/>
            <a:chExt cx="4601287" cy="676733"/>
          </a:xfrm>
        </p:grpSpPr>
        <p:sp>
          <p:nvSpPr>
            <p:cNvPr id="68" name="Rectangle: Top Corners Rounded 67">
              <a:extLst>
                <a:ext uri="{FF2B5EF4-FFF2-40B4-BE49-F238E27FC236}">
                  <a16:creationId xmlns:a16="http://schemas.microsoft.com/office/drawing/2014/main" id="{5C35F876-EAA3-006E-556F-4D45808EDB72}"/>
                </a:ext>
              </a:extLst>
            </p:cNvPr>
            <p:cNvSpPr/>
            <p:nvPr/>
          </p:nvSpPr>
          <p:spPr>
            <a:xfrm rot="5400000" flipH="1">
              <a:off x="3443181" y="2771218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417202CA-211E-807D-6977-8FF7BEFE385E}"/>
                </a:ext>
              </a:extLst>
            </p:cNvPr>
            <p:cNvSpPr/>
            <p:nvPr/>
          </p:nvSpPr>
          <p:spPr>
            <a:xfrm rot="2700000">
              <a:off x="1350253" y="4679888"/>
              <a:ext cx="522607" cy="522607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B673AEDF-E403-B1E6-BC6E-3C7E4CBA14F1}"/>
                </a:ext>
              </a:extLst>
            </p:cNvPr>
            <p:cNvSpPr txBox="1"/>
            <p:nvPr/>
          </p:nvSpPr>
          <p:spPr>
            <a:xfrm>
              <a:off x="2226985" y="4787322"/>
              <a:ext cx="34786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4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Feedback and Responsiveness</a:t>
              </a:r>
              <a:endParaRPr lang="en-IN" sz="1400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D7444E3-BA4A-95CB-EAF5-429B01C1408A}"/>
                </a:ext>
              </a:extLst>
            </p:cNvPr>
            <p:cNvSpPr txBox="1"/>
            <p:nvPr/>
          </p:nvSpPr>
          <p:spPr>
            <a:xfrm>
              <a:off x="1375395" y="4741136"/>
              <a:ext cx="47232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4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97257F04-D888-EA35-672F-2AB53712E0DF}"/>
              </a:ext>
            </a:extLst>
          </p:cNvPr>
          <p:cNvGrpSpPr/>
          <p:nvPr/>
        </p:nvGrpSpPr>
        <p:grpSpPr>
          <a:xfrm>
            <a:off x="1350253" y="5480051"/>
            <a:ext cx="4601287" cy="676733"/>
            <a:chOff x="1350253" y="5480051"/>
            <a:chExt cx="4601287" cy="676733"/>
          </a:xfrm>
        </p:grpSpPr>
        <p:sp>
          <p:nvSpPr>
            <p:cNvPr id="74" name="Rectangle: Top Corners Rounded 73">
              <a:extLst>
                <a:ext uri="{FF2B5EF4-FFF2-40B4-BE49-F238E27FC236}">
                  <a16:creationId xmlns:a16="http://schemas.microsoft.com/office/drawing/2014/main" id="{AC7BC526-3176-1393-EED3-2787EBF8E923}"/>
                </a:ext>
              </a:extLst>
            </p:cNvPr>
            <p:cNvSpPr/>
            <p:nvPr/>
          </p:nvSpPr>
          <p:spPr>
            <a:xfrm rot="5400000" flipH="1">
              <a:off x="3443181" y="3648426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22A420E7-8EBB-18A4-B353-D70CB999E926}"/>
                </a:ext>
              </a:extLst>
            </p:cNvPr>
            <p:cNvSpPr/>
            <p:nvPr/>
          </p:nvSpPr>
          <p:spPr>
            <a:xfrm rot="2700000">
              <a:off x="1350253" y="5557096"/>
              <a:ext cx="522607" cy="522607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ED2BBCB-560D-983E-14C5-5A4A526F5738}"/>
                </a:ext>
              </a:extLst>
            </p:cNvPr>
            <p:cNvSpPr txBox="1"/>
            <p:nvPr/>
          </p:nvSpPr>
          <p:spPr>
            <a:xfrm>
              <a:off x="2226985" y="5664530"/>
              <a:ext cx="34786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4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Contextual Relevance</a:t>
              </a:r>
              <a:endParaRPr lang="en-IN" sz="1400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1A98C5BD-5533-2C92-C9C3-662028243A7C}"/>
                </a:ext>
              </a:extLst>
            </p:cNvPr>
            <p:cNvSpPr txBox="1"/>
            <p:nvPr/>
          </p:nvSpPr>
          <p:spPr>
            <a:xfrm>
              <a:off x="1375395" y="5618344"/>
              <a:ext cx="47232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5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711434D6-BB1E-CFE5-A1F4-9E07AEED5B26}"/>
              </a:ext>
            </a:extLst>
          </p:cNvPr>
          <p:cNvGrpSpPr/>
          <p:nvPr/>
        </p:nvGrpSpPr>
        <p:grpSpPr>
          <a:xfrm>
            <a:off x="6747753" y="1971216"/>
            <a:ext cx="4601287" cy="676733"/>
            <a:chOff x="6747753" y="1971216"/>
            <a:chExt cx="4601287" cy="676733"/>
          </a:xfrm>
        </p:grpSpPr>
        <p:sp>
          <p:nvSpPr>
            <p:cNvPr id="53" name="Rectangle: Top Corners Rounded 52">
              <a:extLst>
                <a:ext uri="{FF2B5EF4-FFF2-40B4-BE49-F238E27FC236}">
                  <a16:creationId xmlns:a16="http://schemas.microsoft.com/office/drawing/2014/main" id="{DC608870-47F2-A8E2-59A3-48231C463F91}"/>
                </a:ext>
              </a:extLst>
            </p:cNvPr>
            <p:cNvSpPr/>
            <p:nvPr/>
          </p:nvSpPr>
          <p:spPr>
            <a:xfrm rot="5400000" flipH="1">
              <a:off x="8840681" y="139591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DBCA1C10-2384-5861-7BC2-A8242A83A1D6}"/>
                </a:ext>
              </a:extLst>
            </p:cNvPr>
            <p:cNvSpPr/>
            <p:nvPr/>
          </p:nvSpPr>
          <p:spPr>
            <a:xfrm rot="2700000">
              <a:off x="6747753" y="2048261"/>
              <a:ext cx="522607" cy="522607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5C748C63-2DA1-6E9A-5378-64028CF3A987}"/>
                </a:ext>
              </a:extLst>
            </p:cNvPr>
            <p:cNvSpPr txBox="1"/>
            <p:nvPr/>
          </p:nvSpPr>
          <p:spPr>
            <a:xfrm>
              <a:off x="7624485" y="2155695"/>
              <a:ext cx="34786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4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Accessibility and Inclusivity</a:t>
              </a:r>
              <a:endParaRPr lang="en-IN" sz="1400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6E834F62-18C9-B789-E3A1-CA94BD0066B6}"/>
                </a:ext>
              </a:extLst>
            </p:cNvPr>
            <p:cNvSpPr txBox="1"/>
            <p:nvPr/>
          </p:nvSpPr>
          <p:spPr>
            <a:xfrm>
              <a:off x="6772895" y="2109509"/>
              <a:ext cx="47232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6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EE08C7AA-35C5-F9EB-D65C-55527760F29F}"/>
              </a:ext>
            </a:extLst>
          </p:cNvPr>
          <p:cNvGrpSpPr/>
          <p:nvPr/>
        </p:nvGrpSpPr>
        <p:grpSpPr>
          <a:xfrm>
            <a:off x="6747753" y="2848425"/>
            <a:ext cx="4601287" cy="676733"/>
            <a:chOff x="6747753" y="2848425"/>
            <a:chExt cx="4601287" cy="676733"/>
          </a:xfrm>
        </p:grpSpPr>
        <p:sp>
          <p:nvSpPr>
            <p:cNvPr id="59" name="Rectangle: Top Corners Rounded 58">
              <a:extLst>
                <a:ext uri="{FF2B5EF4-FFF2-40B4-BE49-F238E27FC236}">
                  <a16:creationId xmlns:a16="http://schemas.microsoft.com/office/drawing/2014/main" id="{55DE7237-186A-F429-F593-F771982CCCB7}"/>
                </a:ext>
              </a:extLst>
            </p:cNvPr>
            <p:cNvSpPr/>
            <p:nvPr/>
          </p:nvSpPr>
          <p:spPr>
            <a:xfrm rot="5400000" flipH="1">
              <a:off x="8840681" y="1016800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E7C4FC9A-0E0D-72D2-3272-6AFB401F060D}"/>
                </a:ext>
              </a:extLst>
            </p:cNvPr>
            <p:cNvSpPr/>
            <p:nvPr/>
          </p:nvSpPr>
          <p:spPr>
            <a:xfrm rot="2700000">
              <a:off x="6747753" y="2925470"/>
              <a:ext cx="522607" cy="522607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F3149B0F-B39C-FC49-70D8-D0DF608AA6E4}"/>
                </a:ext>
              </a:extLst>
            </p:cNvPr>
            <p:cNvSpPr txBox="1"/>
            <p:nvPr/>
          </p:nvSpPr>
          <p:spPr>
            <a:xfrm>
              <a:off x="7624485" y="3032904"/>
              <a:ext cx="34786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4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Learnability</a:t>
              </a:r>
              <a:endParaRPr lang="en-IN" sz="1400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3C81B29F-57C9-99E6-48B3-887F6DBFE1CE}"/>
                </a:ext>
              </a:extLst>
            </p:cNvPr>
            <p:cNvSpPr txBox="1"/>
            <p:nvPr/>
          </p:nvSpPr>
          <p:spPr>
            <a:xfrm>
              <a:off x="6772895" y="2986718"/>
              <a:ext cx="47232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7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015B8EC0-3CA3-25C2-CF7F-56C8CA55DE54}"/>
              </a:ext>
            </a:extLst>
          </p:cNvPr>
          <p:cNvGrpSpPr/>
          <p:nvPr/>
        </p:nvGrpSpPr>
        <p:grpSpPr>
          <a:xfrm>
            <a:off x="6747753" y="3725634"/>
            <a:ext cx="4601287" cy="676733"/>
            <a:chOff x="6747753" y="3725634"/>
            <a:chExt cx="4601287" cy="676733"/>
          </a:xfrm>
        </p:grpSpPr>
        <p:sp>
          <p:nvSpPr>
            <p:cNvPr id="65" name="Rectangle: Top Corners Rounded 64">
              <a:extLst>
                <a:ext uri="{FF2B5EF4-FFF2-40B4-BE49-F238E27FC236}">
                  <a16:creationId xmlns:a16="http://schemas.microsoft.com/office/drawing/2014/main" id="{02E4F761-2D0C-0FB5-5852-DC5CA7E2E63B}"/>
                </a:ext>
              </a:extLst>
            </p:cNvPr>
            <p:cNvSpPr/>
            <p:nvPr/>
          </p:nvSpPr>
          <p:spPr>
            <a:xfrm rot="5400000" flipH="1">
              <a:off x="8840681" y="1894009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1D52C68E-60D8-4EBB-7A88-062508D06266}"/>
                </a:ext>
              </a:extLst>
            </p:cNvPr>
            <p:cNvSpPr/>
            <p:nvPr/>
          </p:nvSpPr>
          <p:spPr>
            <a:xfrm rot="2700000">
              <a:off x="6747753" y="3802679"/>
              <a:ext cx="522607" cy="522607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45F6A358-D15B-8403-7B62-C9DB656E2EFE}"/>
                </a:ext>
              </a:extLst>
            </p:cNvPr>
            <p:cNvSpPr txBox="1"/>
            <p:nvPr/>
          </p:nvSpPr>
          <p:spPr>
            <a:xfrm>
              <a:off x="7624485" y="3910113"/>
              <a:ext cx="34786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4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Flexibility and Control</a:t>
              </a:r>
              <a:endParaRPr lang="en-IN" sz="1400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5D6B6490-9A82-E9C5-8ED5-DB2DC964656E}"/>
                </a:ext>
              </a:extLst>
            </p:cNvPr>
            <p:cNvSpPr txBox="1"/>
            <p:nvPr/>
          </p:nvSpPr>
          <p:spPr>
            <a:xfrm>
              <a:off x="6772895" y="3863927"/>
              <a:ext cx="47232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8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EA62506C-F2D3-F7D7-65A2-5F29694CC1DC}"/>
              </a:ext>
            </a:extLst>
          </p:cNvPr>
          <p:cNvGrpSpPr/>
          <p:nvPr/>
        </p:nvGrpSpPr>
        <p:grpSpPr>
          <a:xfrm>
            <a:off x="6747753" y="4602843"/>
            <a:ext cx="4601287" cy="676733"/>
            <a:chOff x="6747753" y="4602843"/>
            <a:chExt cx="4601287" cy="676733"/>
          </a:xfrm>
        </p:grpSpPr>
        <p:sp>
          <p:nvSpPr>
            <p:cNvPr id="71" name="Rectangle: Top Corners Rounded 70">
              <a:extLst>
                <a:ext uri="{FF2B5EF4-FFF2-40B4-BE49-F238E27FC236}">
                  <a16:creationId xmlns:a16="http://schemas.microsoft.com/office/drawing/2014/main" id="{40C7578D-0662-DFFE-0646-5AE4F158C888}"/>
                </a:ext>
              </a:extLst>
            </p:cNvPr>
            <p:cNvSpPr/>
            <p:nvPr/>
          </p:nvSpPr>
          <p:spPr>
            <a:xfrm rot="5400000" flipH="1">
              <a:off x="8840681" y="2771218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7548863B-4ECC-2035-84A8-E01A7C668B71}"/>
                </a:ext>
              </a:extLst>
            </p:cNvPr>
            <p:cNvSpPr/>
            <p:nvPr/>
          </p:nvSpPr>
          <p:spPr>
            <a:xfrm rot="2700000">
              <a:off x="6747753" y="4679888"/>
              <a:ext cx="522607" cy="522607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C671064A-E403-D349-9583-40E370C06D8F}"/>
                </a:ext>
              </a:extLst>
            </p:cNvPr>
            <p:cNvSpPr txBox="1"/>
            <p:nvPr/>
          </p:nvSpPr>
          <p:spPr>
            <a:xfrm>
              <a:off x="7624485" y="4787322"/>
              <a:ext cx="34786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4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Error Prevention and Recovery</a:t>
              </a:r>
              <a:endParaRPr lang="en-IN" sz="1400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F1302645-849C-A107-66BB-D1259790320C}"/>
                </a:ext>
              </a:extLst>
            </p:cNvPr>
            <p:cNvSpPr txBox="1"/>
            <p:nvPr/>
          </p:nvSpPr>
          <p:spPr>
            <a:xfrm>
              <a:off x="6772895" y="4741136"/>
              <a:ext cx="47232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9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CF4ED1-89DC-DBF5-F3D8-8B653BB6B4ED}"/>
              </a:ext>
            </a:extLst>
          </p:cNvPr>
          <p:cNvGrpSpPr/>
          <p:nvPr/>
        </p:nvGrpSpPr>
        <p:grpSpPr>
          <a:xfrm>
            <a:off x="6747753" y="5480051"/>
            <a:ext cx="4601287" cy="676733"/>
            <a:chOff x="6747753" y="5480051"/>
            <a:chExt cx="4601287" cy="676733"/>
          </a:xfrm>
        </p:grpSpPr>
        <p:sp>
          <p:nvSpPr>
            <p:cNvPr id="77" name="Rectangle: Top Corners Rounded 76">
              <a:extLst>
                <a:ext uri="{FF2B5EF4-FFF2-40B4-BE49-F238E27FC236}">
                  <a16:creationId xmlns:a16="http://schemas.microsoft.com/office/drawing/2014/main" id="{5BDC3B1E-72B4-FE8F-E766-112B6BCE8EA2}"/>
                </a:ext>
              </a:extLst>
            </p:cNvPr>
            <p:cNvSpPr/>
            <p:nvPr/>
          </p:nvSpPr>
          <p:spPr>
            <a:xfrm rot="5400000" flipH="1">
              <a:off x="8840681" y="3648426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691DC84B-4F16-BACA-C7B6-D3D4820B204E}"/>
                </a:ext>
              </a:extLst>
            </p:cNvPr>
            <p:cNvSpPr/>
            <p:nvPr/>
          </p:nvSpPr>
          <p:spPr>
            <a:xfrm rot="2700000">
              <a:off x="6747753" y="5557096"/>
              <a:ext cx="522607" cy="522607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79A52495-9486-DFB9-BA03-43ACF7D0E951}"/>
                </a:ext>
              </a:extLst>
            </p:cNvPr>
            <p:cNvSpPr txBox="1"/>
            <p:nvPr/>
          </p:nvSpPr>
          <p:spPr>
            <a:xfrm>
              <a:off x="7624485" y="5664530"/>
              <a:ext cx="34786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1400" b="0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Delight and Emotional Engagement</a:t>
              </a:r>
              <a:endParaRPr lang="en-IN" sz="1400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F5174AE6-5E08-E4BE-A78C-9CCC0114CFAD}"/>
                </a:ext>
              </a:extLst>
            </p:cNvPr>
            <p:cNvSpPr txBox="1"/>
            <p:nvPr/>
          </p:nvSpPr>
          <p:spPr>
            <a:xfrm>
              <a:off x="6772895" y="5601030"/>
              <a:ext cx="47232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10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93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F67AF9D-3BA9-3431-A35B-56BB30B5AA8E}"/>
              </a:ext>
            </a:extLst>
          </p:cNvPr>
          <p:cNvSpPr/>
          <p:nvPr/>
        </p:nvSpPr>
        <p:spPr>
          <a:xfrm>
            <a:off x="6137570" y="0"/>
            <a:ext cx="6061266" cy="6862608"/>
          </a:xfrm>
          <a:custGeom>
            <a:avLst/>
            <a:gdLst>
              <a:gd name="connsiteX0" fmla="*/ 6060189 w 6061266"/>
              <a:gd name="connsiteY0" fmla="*/ -396 h 6862608"/>
              <a:gd name="connsiteX1" fmla="*/ 6060189 w 6061266"/>
              <a:gd name="connsiteY1" fmla="*/ 6862213 h 6862608"/>
              <a:gd name="connsiteX2" fmla="*/ 3304519 w 6061266"/>
              <a:gd name="connsiteY2" fmla="*/ 6862213 h 6862608"/>
              <a:gd name="connsiteX3" fmla="*/ 449098 w 6061266"/>
              <a:gd name="connsiteY3" fmla="*/ 4006249 h 6862608"/>
              <a:gd name="connsiteX4" fmla="*/ 447741 w 6061266"/>
              <a:gd name="connsiteY4" fmla="*/ 1835732 h 6862608"/>
              <a:gd name="connsiteX5" fmla="*/ 449098 w 6061266"/>
              <a:gd name="connsiteY5" fmla="*/ 1834458 h 6862608"/>
              <a:gd name="connsiteX6" fmla="*/ 2283951 w 6061266"/>
              <a:gd name="connsiteY6" fmla="*/ -396 h 6862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1266" h="6862608">
                <a:moveTo>
                  <a:pt x="6060189" y="-396"/>
                </a:moveTo>
                <a:lnTo>
                  <a:pt x="6060189" y="6862213"/>
                </a:lnTo>
                <a:lnTo>
                  <a:pt x="3304519" y="6862213"/>
                </a:lnTo>
                <a:lnTo>
                  <a:pt x="449098" y="4006249"/>
                </a:lnTo>
                <a:cubicBezTo>
                  <a:pt x="-150502" y="3407244"/>
                  <a:pt x="-151316" y="2435468"/>
                  <a:pt x="447741" y="1835732"/>
                </a:cubicBezTo>
                <a:cubicBezTo>
                  <a:pt x="448284" y="1835326"/>
                  <a:pt x="448555" y="1834892"/>
                  <a:pt x="449098" y="1834458"/>
                </a:cubicBezTo>
                <a:lnTo>
                  <a:pt x="2283951" y="-396"/>
                </a:lnTo>
                <a:close/>
              </a:path>
            </a:pathLst>
          </a:custGeom>
          <a:gradFill>
            <a:gsLst>
              <a:gs pos="0">
                <a:srgbClr val="A327E1"/>
              </a:gs>
              <a:gs pos="40000">
                <a:srgbClr val="8227DF"/>
              </a:gs>
              <a:gs pos="100000">
                <a:srgbClr val="4826DC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B096323-45C7-8330-AD7D-0F15411CFE51}"/>
              </a:ext>
            </a:extLst>
          </p:cNvPr>
          <p:cNvSpPr/>
          <p:nvPr/>
        </p:nvSpPr>
        <p:spPr>
          <a:xfrm>
            <a:off x="5046931" y="1239318"/>
            <a:ext cx="3017316" cy="5622475"/>
          </a:xfrm>
          <a:custGeom>
            <a:avLst/>
            <a:gdLst>
              <a:gd name="connsiteX0" fmla="*/ 577177 w 3017316"/>
              <a:gd name="connsiteY0" fmla="*/ 5150424 h 5622475"/>
              <a:gd name="connsiteX1" fmla="*/ 1048835 w 3017316"/>
              <a:gd name="connsiteY1" fmla="*/ 5622080 h 5622475"/>
              <a:gd name="connsiteX2" fmla="*/ 1021728 w 3017316"/>
              <a:gd name="connsiteY2" fmla="*/ 5622080 h 5622475"/>
              <a:gd name="connsiteX3" fmla="*/ 563353 w 3017316"/>
              <a:gd name="connsiteY3" fmla="*/ 5163706 h 5622475"/>
              <a:gd name="connsiteX4" fmla="*/ 562810 w 3017316"/>
              <a:gd name="connsiteY4" fmla="*/ 2439643 h 5622475"/>
              <a:gd name="connsiteX5" fmla="*/ 563353 w 3017316"/>
              <a:gd name="connsiteY5" fmla="*/ 2439209 h 5622475"/>
              <a:gd name="connsiteX6" fmla="*/ 3002957 w 3017316"/>
              <a:gd name="connsiteY6" fmla="*/ -396 h 5622475"/>
              <a:gd name="connsiteX7" fmla="*/ 3016239 w 3017316"/>
              <a:gd name="connsiteY7" fmla="*/ 13158 h 5622475"/>
              <a:gd name="connsiteX8" fmla="*/ 576635 w 3017316"/>
              <a:gd name="connsiteY8" fmla="*/ 2452762 h 5622475"/>
              <a:gd name="connsiteX9" fmla="*/ 576635 w 3017316"/>
              <a:gd name="connsiteY9" fmla="*/ 5150424 h 562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017316" h="5622475">
                <a:moveTo>
                  <a:pt x="577177" y="5150424"/>
                </a:moveTo>
                <a:lnTo>
                  <a:pt x="1048835" y="5622080"/>
                </a:lnTo>
                <a:lnTo>
                  <a:pt x="1021728" y="5622080"/>
                </a:lnTo>
                <a:lnTo>
                  <a:pt x="563353" y="5163706"/>
                </a:lnTo>
                <a:cubicBezTo>
                  <a:pt x="-189130" y="4411604"/>
                  <a:pt x="-189130" y="3191990"/>
                  <a:pt x="562810" y="2439643"/>
                </a:cubicBezTo>
                <a:cubicBezTo>
                  <a:pt x="563081" y="2439507"/>
                  <a:pt x="563081" y="2439345"/>
                  <a:pt x="563353" y="2439209"/>
                </a:cubicBezTo>
                <a:lnTo>
                  <a:pt x="3002957" y="-396"/>
                </a:lnTo>
                <a:lnTo>
                  <a:pt x="3016239" y="13158"/>
                </a:lnTo>
                <a:lnTo>
                  <a:pt x="576635" y="2452762"/>
                </a:lnTo>
                <a:cubicBezTo>
                  <a:pt x="-167986" y="3197873"/>
                  <a:pt x="-167986" y="4405313"/>
                  <a:pt x="576635" y="5150424"/>
                </a:cubicBezTo>
                <a:close/>
              </a:path>
            </a:pathLst>
          </a:custGeom>
          <a:solidFill>
            <a:srgbClr val="FFFFFF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D07D448-B036-5B4A-BD45-80EC2F62178C}"/>
              </a:ext>
            </a:extLst>
          </p:cNvPr>
          <p:cNvSpPr/>
          <p:nvPr/>
        </p:nvSpPr>
        <p:spPr>
          <a:xfrm rot="2700000">
            <a:off x="5612356" y="531330"/>
            <a:ext cx="1006201" cy="1006201"/>
          </a:xfrm>
          <a:prstGeom prst="roundRect">
            <a:avLst/>
          </a:prstGeom>
          <a:solidFill>
            <a:schemeClr val="bg1">
              <a:alpha val="6000"/>
            </a:schemeClr>
          </a:solidFill>
          <a:ln w="254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8B13636-25C0-22E7-6488-1EA4E7562CAC}"/>
              </a:ext>
            </a:extLst>
          </p:cNvPr>
          <p:cNvSpPr/>
          <p:nvPr/>
        </p:nvSpPr>
        <p:spPr>
          <a:xfrm>
            <a:off x="7968833" y="1155288"/>
            <a:ext cx="179988" cy="179988"/>
          </a:xfrm>
          <a:custGeom>
            <a:avLst/>
            <a:gdLst>
              <a:gd name="connsiteX0" fmla="*/ 179988 w 179988"/>
              <a:gd name="connsiteY0" fmla="*/ 89994 h 179988"/>
              <a:gd name="connsiteX1" fmla="*/ 89994 w 179988"/>
              <a:gd name="connsiteY1" fmla="*/ 179989 h 179988"/>
              <a:gd name="connsiteX2" fmla="*/ -1 w 179988"/>
              <a:gd name="connsiteY2" fmla="*/ 89994 h 179988"/>
              <a:gd name="connsiteX3" fmla="*/ 89994 w 179988"/>
              <a:gd name="connsiteY3" fmla="*/ 0 h 179988"/>
              <a:gd name="connsiteX4" fmla="*/ 179988 w 179988"/>
              <a:gd name="connsiteY4" fmla="*/ 89994 h 17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88" h="179988">
                <a:moveTo>
                  <a:pt x="179988" y="89994"/>
                </a:moveTo>
                <a:cubicBezTo>
                  <a:pt x="179988" y="139697"/>
                  <a:pt x="139697" y="179989"/>
                  <a:pt x="89994" y="179989"/>
                </a:cubicBezTo>
                <a:cubicBezTo>
                  <a:pt x="40291" y="179989"/>
                  <a:pt x="-1" y="139697"/>
                  <a:pt x="-1" y="89994"/>
                </a:cubicBezTo>
                <a:cubicBezTo>
                  <a:pt x="-1" y="40292"/>
                  <a:pt x="40291" y="0"/>
                  <a:pt x="89994" y="0"/>
                </a:cubicBezTo>
                <a:cubicBezTo>
                  <a:pt x="139697" y="0"/>
                  <a:pt x="179988" y="40292"/>
                  <a:pt x="179988" y="89994"/>
                </a:cubicBezTo>
                <a:close/>
              </a:path>
            </a:pathLst>
          </a:custGeom>
          <a:solidFill>
            <a:srgbClr val="FFFFFF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A072D63-CA03-D9B5-9FD4-F35D8CEBC649}"/>
              </a:ext>
            </a:extLst>
          </p:cNvPr>
          <p:cNvGrpSpPr/>
          <p:nvPr/>
        </p:nvGrpSpPr>
        <p:grpSpPr>
          <a:xfrm>
            <a:off x="541755" y="1708398"/>
            <a:ext cx="4393426" cy="3441205"/>
            <a:chOff x="7356244" y="1612295"/>
            <a:chExt cx="4393426" cy="344120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37A935B-ED8F-71C5-70F2-A4C78235494C}"/>
                </a:ext>
              </a:extLst>
            </p:cNvPr>
            <p:cNvSpPr txBox="1"/>
            <p:nvPr/>
          </p:nvSpPr>
          <p:spPr>
            <a:xfrm>
              <a:off x="7356244" y="1612295"/>
              <a:ext cx="4205140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Ethical considerations 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C9F35AF-395D-2EB3-7B93-0B29B8D28767}"/>
                </a:ext>
              </a:extLst>
            </p:cNvPr>
            <p:cNvSpPr txBox="1"/>
            <p:nvPr/>
          </p:nvSpPr>
          <p:spPr>
            <a:xfrm>
              <a:off x="7356244" y="2930483"/>
              <a:ext cx="4393426" cy="21230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Ethical considerations in AI Chatbots include privacy, data security, transparency, bias mitigation, and responsible deployment to ensure user trust.</a:t>
              </a:r>
            </a:p>
          </p:txBody>
        </p:sp>
      </p:grpSp>
      <p:pic>
        <p:nvPicPr>
          <p:cNvPr id="8263" name="Picture 7" descr="How Does AI Chatbot Enhance Customer Experiences and Legacy?">
            <a:extLst>
              <a:ext uri="{FF2B5EF4-FFF2-40B4-BE49-F238E27FC236}">
                <a16:creationId xmlns:a16="http://schemas.microsoft.com/office/drawing/2014/main" id="{3DA5920A-1A4A-3E86-FF12-A9548B0C0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96000" y="813636"/>
            <a:ext cx="6282958" cy="5714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561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3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26DC"/>
      </a:accent1>
      <a:accent2>
        <a:srgbClr val="5826DD"/>
      </a:accent2>
      <a:accent3>
        <a:srgbClr val="7326DE"/>
      </a:accent3>
      <a:accent4>
        <a:srgbClr val="8827E0"/>
      </a:accent4>
      <a:accent5>
        <a:srgbClr val="8827E0"/>
      </a:accent5>
      <a:accent6>
        <a:srgbClr val="A027E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1127</Words>
  <Application>Microsoft Office PowerPoint</Application>
  <PresentationFormat>Widescreen</PresentationFormat>
  <Paragraphs>139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Montserrat</vt:lpstr>
      <vt:lpstr>Proxima Nova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SlideEgg</dc:creator>
  <cp:lastModifiedBy>Zakiuddin, Mohammed Ahmed</cp:lastModifiedBy>
  <cp:revision>161</cp:revision>
  <dcterms:created xsi:type="dcterms:W3CDTF">2023-06-27T03:48:36Z</dcterms:created>
  <dcterms:modified xsi:type="dcterms:W3CDTF">2025-04-28T02:38:36Z</dcterms:modified>
</cp:coreProperties>
</file>

<file path=docProps/thumbnail.jpeg>
</file>